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1" r:id="rId1"/>
  </p:sldMasterIdLst>
  <p:notesMasterIdLst>
    <p:notesMasterId r:id="rId28"/>
  </p:notesMasterIdLst>
  <p:sldIdLst>
    <p:sldId id="256" r:id="rId2"/>
    <p:sldId id="258" r:id="rId3"/>
    <p:sldId id="259" r:id="rId4"/>
    <p:sldId id="261" r:id="rId5"/>
    <p:sldId id="263" r:id="rId6"/>
    <p:sldId id="304" r:id="rId7"/>
    <p:sldId id="302" r:id="rId8"/>
    <p:sldId id="316" r:id="rId9"/>
    <p:sldId id="317" r:id="rId10"/>
    <p:sldId id="321" r:id="rId11"/>
    <p:sldId id="314" r:id="rId12"/>
    <p:sldId id="320" r:id="rId13"/>
    <p:sldId id="306" r:id="rId14"/>
    <p:sldId id="307" r:id="rId15"/>
    <p:sldId id="325" r:id="rId16"/>
    <p:sldId id="309" r:id="rId17"/>
    <p:sldId id="313" r:id="rId18"/>
    <p:sldId id="301" r:id="rId19"/>
    <p:sldId id="265" r:id="rId20"/>
    <p:sldId id="274" r:id="rId21"/>
    <p:sldId id="275" r:id="rId22"/>
    <p:sldId id="318" r:id="rId23"/>
    <p:sldId id="319" r:id="rId24"/>
    <p:sldId id="310" r:id="rId25"/>
    <p:sldId id="268" r:id="rId26"/>
    <p:sldId id="324" r:id="rId27"/>
  </p:sldIdLst>
  <p:sldSz cx="9144000" cy="5143500" type="screen16x9"/>
  <p:notesSz cx="6858000" cy="9144000"/>
  <p:embeddedFontLst>
    <p:embeddedFont>
      <p:font typeface="Poppins" panose="00000500000000000000" pitchFamily="2" charset="0"/>
      <p:regular r:id="rId29"/>
      <p:bold r:id="rId30"/>
      <p:italic r:id="rId31"/>
      <p:boldItalic r:id="rId32"/>
    </p:embeddedFont>
    <p:embeddedFont>
      <p:font typeface="Poppins Black" panose="00000A00000000000000" pitchFamily="2" charset="0"/>
      <p:bold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A7A5E78E-8EC9-4D64-8C60-6ABC85178229}">
          <p14:sldIdLst>
            <p14:sldId id="256"/>
          </p14:sldIdLst>
        </p14:section>
        <p14:section name="Magner" id="{93EA68C9-07C8-4C2C-9380-9D56B2920BDD}">
          <p14:sldIdLst>
            <p14:sldId id="258"/>
            <p14:sldId id="259"/>
          </p14:sldIdLst>
        </p14:section>
        <p14:section name="Alex" id="{F0A9DDF0-3E41-4D4D-935D-0145B64A8B56}">
          <p14:sldIdLst>
            <p14:sldId id="261"/>
            <p14:sldId id="263"/>
          </p14:sldIdLst>
        </p14:section>
        <p14:section name="Magner" id="{B9B0DC3E-0EC1-4CBF-815F-E8F71370A5B5}">
          <p14:sldIdLst>
            <p14:sldId id="304"/>
            <p14:sldId id="302"/>
            <p14:sldId id="316"/>
            <p14:sldId id="317"/>
            <p14:sldId id="321"/>
          </p14:sldIdLst>
        </p14:section>
        <p14:section name="Alex" id="{4714FEF5-6CCB-47D6-8F17-070F26DBDA55}">
          <p14:sldIdLst>
            <p14:sldId id="314"/>
            <p14:sldId id="320"/>
            <p14:sldId id="306"/>
            <p14:sldId id="307"/>
            <p14:sldId id="325"/>
          </p14:sldIdLst>
        </p14:section>
        <p14:section name="Magner" id="{95A051DE-0AA8-4BE1-9D83-54AC886E88EA}">
          <p14:sldIdLst>
            <p14:sldId id="309"/>
            <p14:sldId id="313"/>
            <p14:sldId id="301"/>
            <p14:sldId id="265"/>
            <p14:sldId id="274"/>
            <p14:sldId id="275"/>
          </p14:sldIdLst>
        </p14:section>
        <p14:section name="Alex" id="{F97677A7-5AA4-4AD9-81FA-B27FD0FCD7BA}">
          <p14:sldIdLst>
            <p14:sldId id="318"/>
            <p14:sldId id="319"/>
            <p14:sldId id="310"/>
          </p14:sldIdLst>
        </p14:section>
        <p14:section name="Magner" id="{E0A24AED-EE0D-45D5-BF12-1FE940A6DA48}">
          <p14:sldIdLst>
            <p14:sldId id="268"/>
            <p14:sldId id="32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  <p15:guide id="3" pos="4082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D06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143E6AC-478C-47ED-A3D7-160BD8D13CE4}">
  <a:tblStyle styleId="{6143E6AC-478C-47ED-A3D7-160BD8D13CE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79322" autoAdjust="0"/>
  </p:normalViewPr>
  <p:slideViewPr>
    <p:cSldViewPr snapToGrid="0">
      <p:cViewPr varScale="1">
        <p:scale>
          <a:sx n="96" d="100"/>
          <a:sy n="96" d="100"/>
        </p:scale>
        <p:origin x="677" y="67"/>
      </p:cViewPr>
      <p:guideLst>
        <p:guide orient="horz" pos="1620"/>
        <p:guide pos="2880"/>
        <p:guide pos="408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gif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gif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8794a74c9d_0_24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8794a74c9d_0_24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Ligação passiva pois não depende de nenhum elemento ativo como atuador para efetuar a ligação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531427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91409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a4b3b7ab8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a4b3b7ab8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68901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ga4b3b7ab8f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" name="Google Shape;737;ga4b3b7ab8f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62737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a4b3b7ab8f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a4b3b7ab8f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Proposta de Arquitetura, dividida em 3 partes, o controlo que inclui o transmissor e recetor, controlador de voo(sensor de orientação e microcontrolador) e </a:t>
            </a:r>
            <a:r>
              <a:rPr lang="pt-PT" dirty="0" err="1"/>
              <a:t>powertrain</a:t>
            </a:r>
            <a:r>
              <a:rPr lang="pt-PT" dirty="0"/>
              <a:t>(bateria, ESC, motor e as hélices) 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778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a4b3b7ab8f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a4b3b7ab8f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Proposta atual de circuito, onde os ESC são ligados aos rotores, bateria e ao microcontrolador, que por sua vez é ligado ao sensor de orientação e ao recetor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3916981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8794a74c9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8794a74c9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WBS apresentada na fase passada, estamos na fase de module design e tínhamos proposto apenas uma tarefa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13605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a4b3b7ab8f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1" name="Google Shape;521;ga4b3b7ab8f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Descobrimos no decorrer desta fase mais tarefas por cumprir como a definição da ligação, peças e arquitetura e ainda o design da estrutura sendo este o estado atual delas</a:t>
            </a: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a4b3b7ab8f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a4b3b7ab8f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Alocação de recursos para as próximas tarefas a desenvolver, como a preparação de modelos estruturais(eu)  e guiões dos testes a realizar(Alex) e as outras que vão ser divididas de forma igual</a:t>
            </a: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4b3b7ab8f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4b3b7ab8f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Determinar a melhor estrutura tendo em consideração a transferência de cargas entre os módulos durante o voo</a:t>
            </a: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4b3b7ab8f_0_9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a4b3b7ab8f_0_9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4b3b7ab8f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4b3b7ab8f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71524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4b3b7ab8f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4b3b7ab8f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48129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a4b3b7ab8f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a4b3b7ab8f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758970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a4b3b7ab8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a4b3b7ab8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A escolha de componentes dependem uns dos outros, os testes </a:t>
            </a:r>
            <a:r>
              <a:rPr lang="pt-PT" dirty="0" err="1"/>
              <a:t>vao</a:t>
            </a:r>
            <a:r>
              <a:rPr lang="pt-PT" dirty="0"/>
              <a:t> ser fundamentais para redução dos riscos, precisamos sempre que possível antecipar tarefas pois percebemos p grau de dificuldade do trabalho</a:t>
            </a:r>
            <a:endParaRPr dirty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a4b3b7ab8f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a4b3b7ab8f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8794a74c9d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8794a74c9d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O nosso projeto consiste no desenvolvimento de </a:t>
            </a:r>
            <a:r>
              <a:rPr lang="pt-PT" dirty="0" err="1"/>
              <a:t>veiculos</a:t>
            </a:r>
            <a:r>
              <a:rPr lang="pt-PT" dirty="0"/>
              <a:t> que podem funcionar de forma individual e que podem ser ligados/reconfigurados em voo de forma a juntos realizarem tarefas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877b642fd3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877b642fd3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877498f77e_1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877498f77e_1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Desenvolvimento de conceitos e propostas para a ligação entre os módulos e o sistema </a:t>
            </a:r>
            <a:r>
              <a:rPr lang="pt-PT" dirty="0" err="1"/>
              <a:t>swashplateless</a:t>
            </a:r>
            <a:r>
              <a:rPr lang="pt-PT" dirty="0"/>
              <a:t> que nos permite direcionar os módulos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32358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0004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0738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877b642fd3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877b642fd3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7244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TITLE">
    <p:bg>
      <p:bgPr>
        <a:noFill/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000" y="3032950"/>
            <a:ext cx="2962200" cy="6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829809" y="-197483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4BCB40-BBE4-E0B5-94CE-B32DF064A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21D1CE1-2186-D1B5-3E0E-E23213F608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965950" y="4767263"/>
            <a:ext cx="2057400" cy="274637"/>
          </a:xfrm>
        </p:spPr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17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>
            <a:spLocks noGrp="1"/>
          </p:cNvSpPr>
          <p:nvPr>
            <p:ph type="body" idx="1"/>
          </p:nvPr>
        </p:nvSpPr>
        <p:spPr>
          <a:xfrm>
            <a:off x="720000" y="2075500"/>
            <a:ext cx="5250900" cy="193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1" name="Google Shape;141;p22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43" name="Google Shape;143;p22"/>
          <p:cNvSpPr/>
          <p:nvPr/>
        </p:nvSpPr>
        <p:spPr>
          <a:xfrm rot="-3678890" flipH="1">
            <a:off x="6399760" y="2305526"/>
            <a:ext cx="4402922" cy="323432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D35D05-26FC-25D3-43DF-1252E72E96A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CUSTOM_18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47" name="Google Shape;147;p23"/>
          <p:cNvSpPr/>
          <p:nvPr/>
        </p:nvSpPr>
        <p:spPr>
          <a:xfrm rot="-8100000">
            <a:off x="6361897" y="-1756516"/>
            <a:ext cx="4040369" cy="2968001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3"/>
          <p:cNvSpPr txBox="1">
            <a:spLocks noGrp="1"/>
          </p:cNvSpPr>
          <p:nvPr>
            <p:ph type="subTitle" idx="1"/>
          </p:nvPr>
        </p:nvSpPr>
        <p:spPr>
          <a:xfrm>
            <a:off x="723802" y="2074749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subTitle" idx="2"/>
          </p:nvPr>
        </p:nvSpPr>
        <p:spPr>
          <a:xfrm>
            <a:off x="723802" y="242627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0" name="Google Shape;150;p23"/>
          <p:cNvSpPr txBox="1">
            <a:spLocks noGrp="1"/>
          </p:cNvSpPr>
          <p:nvPr>
            <p:ph type="subTitle" idx="3"/>
          </p:nvPr>
        </p:nvSpPr>
        <p:spPr>
          <a:xfrm>
            <a:off x="2938139" y="2074749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51" name="Google Shape;151;p23"/>
          <p:cNvSpPr txBox="1">
            <a:spLocks noGrp="1"/>
          </p:cNvSpPr>
          <p:nvPr>
            <p:ph type="subTitle" idx="4"/>
          </p:nvPr>
        </p:nvSpPr>
        <p:spPr>
          <a:xfrm>
            <a:off x="2938139" y="242627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2" name="Google Shape;152;p23"/>
          <p:cNvSpPr txBox="1">
            <a:spLocks noGrp="1"/>
          </p:cNvSpPr>
          <p:nvPr>
            <p:ph type="subTitle" idx="5"/>
          </p:nvPr>
        </p:nvSpPr>
        <p:spPr>
          <a:xfrm>
            <a:off x="722225" y="3454301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subTitle" idx="6"/>
          </p:nvPr>
        </p:nvSpPr>
        <p:spPr>
          <a:xfrm>
            <a:off x="722225" y="380582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4" name="Google Shape;154;p23"/>
          <p:cNvSpPr txBox="1">
            <a:spLocks noGrp="1"/>
          </p:cNvSpPr>
          <p:nvPr>
            <p:ph type="subTitle" idx="7"/>
          </p:nvPr>
        </p:nvSpPr>
        <p:spPr>
          <a:xfrm>
            <a:off x="2938139" y="3454301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55" name="Google Shape;155;p23"/>
          <p:cNvSpPr txBox="1">
            <a:spLocks noGrp="1"/>
          </p:cNvSpPr>
          <p:nvPr>
            <p:ph type="subTitle" idx="8"/>
          </p:nvPr>
        </p:nvSpPr>
        <p:spPr>
          <a:xfrm>
            <a:off x="2938139" y="3805824"/>
            <a:ext cx="20760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56" name="Google Shape;156;p23"/>
          <p:cNvSpPr/>
          <p:nvPr/>
        </p:nvSpPr>
        <p:spPr>
          <a:xfrm rot="-8371819">
            <a:off x="7449274" y="4404423"/>
            <a:ext cx="4040141" cy="296783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218E8DD-489E-A914-A81D-E508EC2B3B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subTitle" idx="1"/>
          </p:nvPr>
        </p:nvSpPr>
        <p:spPr>
          <a:xfrm>
            <a:off x="14179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2"/>
          </p:nvPr>
        </p:nvSpPr>
        <p:spPr>
          <a:xfrm>
            <a:off x="14179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53994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53994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7847591" y="-1689081"/>
            <a:ext cx="4039742" cy="2967540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54E8130-742D-81E9-8FDC-ED1E91CAFE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33" name="Google Shape;33;p6"/>
          <p:cNvSpPr/>
          <p:nvPr/>
        </p:nvSpPr>
        <p:spPr>
          <a:xfrm rot="-7770059">
            <a:off x="7428425" y="-1102421"/>
            <a:ext cx="4039685" cy="2967498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7F7F96-2642-9C96-D9EB-D69D18C11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"/>
          <p:cNvSpPr txBox="1">
            <a:spLocks noGrp="1"/>
          </p:cNvSpPr>
          <p:nvPr>
            <p:ph type="subTitle" idx="1"/>
          </p:nvPr>
        </p:nvSpPr>
        <p:spPr>
          <a:xfrm>
            <a:off x="1508700" y="2466428"/>
            <a:ext cx="3866100" cy="10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1508700" y="1668250"/>
            <a:ext cx="3866100" cy="72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45F9FE-7E9F-C26E-B726-5B390C8523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3D987D-95C6-F310-AA2C-C4CE74D7BD2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>
            <a:spLocks noGrp="1"/>
          </p:cNvSpPr>
          <p:nvPr>
            <p:ph type="title" hasCustomPrompt="1"/>
          </p:nvPr>
        </p:nvSpPr>
        <p:spPr>
          <a:xfrm>
            <a:off x="869627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"/>
          </p:nvPr>
        </p:nvSpPr>
        <p:spPr>
          <a:xfrm>
            <a:off x="723900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2"/>
          </p:nvPr>
        </p:nvSpPr>
        <p:spPr>
          <a:xfrm>
            <a:off x="723900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title" idx="3" hasCustomPrompt="1"/>
          </p:nvPr>
        </p:nvSpPr>
        <p:spPr>
          <a:xfrm>
            <a:off x="3616601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4"/>
          </p:nvPr>
        </p:nvSpPr>
        <p:spPr>
          <a:xfrm>
            <a:off x="3470874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5"/>
          </p:nvPr>
        </p:nvSpPr>
        <p:spPr>
          <a:xfrm>
            <a:off x="3470875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6" hasCustomPrompt="1"/>
          </p:nvPr>
        </p:nvSpPr>
        <p:spPr>
          <a:xfrm>
            <a:off x="6363576" y="213072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7"/>
          </p:nvPr>
        </p:nvSpPr>
        <p:spPr>
          <a:xfrm>
            <a:off x="6217849" y="2995276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8"/>
          </p:nvPr>
        </p:nvSpPr>
        <p:spPr>
          <a:xfrm>
            <a:off x="6217850" y="3346802"/>
            <a:ext cx="220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69" name="Google Shape;69;p13"/>
          <p:cNvSpPr/>
          <p:nvPr/>
        </p:nvSpPr>
        <p:spPr>
          <a:xfrm rot="-7205113">
            <a:off x="7466444" y="-1156119"/>
            <a:ext cx="4039941" cy="2967686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D5BA79-C436-2190-A291-902C5A6F383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/>
          <p:nvPr/>
        </p:nvSpPr>
        <p:spPr>
          <a:xfrm rot="-5923251">
            <a:off x="7241910" y="-943961"/>
            <a:ext cx="4040262" cy="2967923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723900" y="1833925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2"/>
          </p:nvPr>
        </p:nvSpPr>
        <p:spPr>
          <a:xfrm>
            <a:off x="723900" y="218545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470874" y="1833925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4"/>
          </p:nvPr>
        </p:nvSpPr>
        <p:spPr>
          <a:xfrm>
            <a:off x="3470875" y="218545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6217849" y="1833925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6"/>
          </p:nvPr>
        </p:nvSpPr>
        <p:spPr>
          <a:xfrm>
            <a:off x="6217850" y="218545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7"/>
          </p:nvPr>
        </p:nvSpPr>
        <p:spPr>
          <a:xfrm>
            <a:off x="722225" y="3213476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8"/>
          </p:nvPr>
        </p:nvSpPr>
        <p:spPr>
          <a:xfrm>
            <a:off x="722225" y="356500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9"/>
          </p:nvPr>
        </p:nvSpPr>
        <p:spPr>
          <a:xfrm>
            <a:off x="3469199" y="3213476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13"/>
          </p:nvPr>
        </p:nvSpPr>
        <p:spPr>
          <a:xfrm>
            <a:off x="3469200" y="356500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14"/>
          </p:nvPr>
        </p:nvSpPr>
        <p:spPr>
          <a:xfrm>
            <a:off x="6216174" y="3213476"/>
            <a:ext cx="22056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15"/>
          </p:nvPr>
        </p:nvSpPr>
        <p:spPr>
          <a:xfrm>
            <a:off x="6216175" y="3565000"/>
            <a:ext cx="2205600" cy="612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09" name="Google Shape;109;p17"/>
          <p:cNvSpPr/>
          <p:nvPr/>
        </p:nvSpPr>
        <p:spPr>
          <a:xfrm rot="-8371819">
            <a:off x="-1873976" y="4404423"/>
            <a:ext cx="4040141" cy="296783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0269BA-93CF-CDDE-58F9-982EBFBFBBC2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2">
  <p:cSld name="CUSTOM_9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/>
          <p:nvPr/>
        </p:nvSpPr>
        <p:spPr>
          <a:xfrm rot="-9843763" flipH="1">
            <a:off x="1210955" y="167965"/>
            <a:ext cx="7743762" cy="4660210"/>
          </a:xfrm>
          <a:custGeom>
            <a:avLst/>
            <a:gdLst/>
            <a:ahLst/>
            <a:cxnLst/>
            <a:rect l="l" t="t" r="r" b="b"/>
            <a:pathLst>
              <a:path w="159514" h="110474" extrusionOk="0">
                <a:moveTo>
                  <a:pt x="45147" y="0"/>
                </a:moveTo>
                <a:cubicBezTo>
                  <a:pt x="37611" y="0"/>
                  <a:pt x="30146" y="3378"/>
                  <a:pt x="22816" y="12595"/>
                </a:cubicBezTo>
                <a:cubicBezTo>
                  <a:pt x="0" y="41316"/>
                  <a:pt x="46700" y="90351"/>
                  <a:pt x="69249" y="103327"/>
                </a:cubicBezTo>
                <a:cubicBezTo>
                  <a:pt x="77689" y="108192"/>
                  <a:pt x="87067" y="110473"/>
                  <a:pt x="96471" y="110473"/>
                </a:cubicBezTo>
                <a:cubicBezTo>
                  <a:pt x="119178" y="110473"/>
                  <a:pt x="142032" y="97169"/>
                  <a:pt x="152175" y="74807"/>
                </a:cubicBezTo>
                <a:cubicBezTo>
                  <a:pt x="159147" y="59396"/>
                  <a:pt x="159514" y="43484"/>
                  <a:pt x="150307" y="30075"/>
                </a:cubicBezTo>
                <a:cubicBezTo>
                  <a:pt x="143020" y="19415"/>
                  <a:pt x="138448" y="16065"/>
                  <a:pt x="134265" y="16065"/>
                </a:cubicBezTo>
                <a:cubicBezTo>
                  <a:pt x="128185" y="16065"/>
                  <a:pt x="122926" y="23142"/>
                  <a:pt x="111346" y="25138"/>
                </a:cubicBezTo>
                <a:cubicBezTo>
                  <a:pt x="110039" y="25364"/>
                  <a:pt x="108728" y="25470"/>
                  <a:pt x="107413" y="25470"/>
                </a:cubicBezTo>
                <a:cubicBezTo>
                  <a:pt x="87055" y="25470"/>
                  <a:pt x="65838" y="0"/>
                  <a:pt x="45147" y="0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 flipH="1">
            <a:off x="4168650" y="1723650"/>
            <a:ext cx="3626700" cy="1696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26B72A-D1B9-7FD3-2A27-43A2DE5C8F7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 userDrawn="1">
  <p:cSld name="BLANK_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 hasCustomPrompt="1"/>
          </p:nvPr>
        </p:nvSpPr>
        <p:spPr>
          <a:xfrm>
            <a:off x="764102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4" name="Google Shape;124;p21"/>
          <p:cNvSpPr txBox="1">
            <a:spLocks noGrp="1"/>
          </p:cNvSpPr>
          <p:nvPr>
            <p:ph type="subTitle" idx="1"/>
          </p:nvPr>
        </p:nvSpPr>
        <p:spPr>
          <a:xfrm>
            <a:off x="1759875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25" name="Google Shape;125;p21"/>
          <p:cNvSpPr txBox="1">
            <a:spLocks noGrp="1"/>
          </p:cNvSpPr>
          <p:nvPr>
            <p:ph type="subTitle" idx="2"/>
          </p:nvPr>
        </p:nvSpPr>
        <p:spPr>
          <a:xfrm>
            <a:off x="1759875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6" name="Google Shape;126;p21"/>
          <p:cNvSpPr txBox="1">
            <a:spLocks noGrp="1"/>
          </p:cNvSpPr>
          <p:nvPr>
            <p:ph type="title" idx="3" hasCustomPrompt="1"/>
          </p:nvPr>
        </p:nvSpPr>
        <p:spPr>
          <a:xfrm>
            <a:off x="764102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21"/>
          <p:cNvSpPr txBox="1">
            <a:spLocks noGrp="1"/>
          </p:cNvSpPr>
          <p:nvPr>
            <p:ph type="subTitle" idx="4"/>
          </p:nvPr>
        </p:nvSpPr>
        <p:spPr>
          <a:xfrm>
            <a:off x="1759875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subTitle" idx="5"/>
          </p:nvPr>
        </p:nvSpPr>
        <p:spPr>
          <a:xfrm>
            <a:off x="1759875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29" name="Google Shape;129;p21"/>
          <p:cNvSpPr/>
          <p:nvPr/>
        </p:nvSpPr>
        <p:spPr>
          <a:xfrm>
            <a:off x="720000" y="727800"/>
            <a:ext cx="57780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2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endParaRPr/>
          </a:p>
        </p:txBody>
      </p:sp>
      <p:sp>
        <p:nvSpPr>
          <p:cNvPr id="131" name="Google Shape;131;p21"/>
          <p:cNvSpPr/>
          <p:nvPr/>
        </p:nvSpPr>
        <p:spPr>
          <a:xfrm rot="-9542052">
            <a:off x="7466404" y="-1156051"/>
            <a:ext cx="4039911" cy="2967664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21"/>
          <p:cNvSpPr/>
          <p:nvPr/>
        </p:nvSpPr>
        <p:spPr>
          <a:xfrm rot="3055103">
            <a:off x="-1997717" y="3749245"/>
            <a:ext cx="4039950" cy="2967693"/>
          </a:xfrm>
          <a:custGeom>
            <a:avLst/>
            <a:gdLst/>
            <a:ahLst/>
            <a:cxnLst/>
            <a:rect l="l" t="t" r="r" b="b"/>
            <a:pathLst>
              <a:path w="151443" h="111248" extrusionOk="0">
                <a:moveTo>
                  <a:pt x="121092" y="1"/>
                </a:moveTo>
                <a:cubicBezTo>
                  <a:pt x="118111" y="1"/>
                  <a:pt x="114831" y="806"/>
                  <a:pt x="111247" y="2660"/>
                </a:cubicBezTo>
                <a:cubicBezTo>
                  <a:pt x="97971" y="9532"/>
                  <a:pt x="97037" y="24476"/>
                  <a:pt x="78890" y="25377"/>
                </a:cubicBezTo>
                <a:cubicBezTo>
                  <a:pt x="77070" y="25468"/>
                  <a:pt x="75284" y="25506"/>
                  <a:pt x="73527" y="25506"/>
                </a:cubicBezTo>
                <a:cubicBezTo>
                  <a:pt x="64901" y="25506"/>
                  <a:pt x="56984" y="24592"/>
                  <a:pt x="49133" y="24592"/>
                </a:cubicBezTo>
                <a:cubicBezTo>
                  <a:pt x="39865" y="24592"/>
                  <a:pt x="30689" y="25865"/>
                  <a:pt x="20549" y="31414"/>
                </a:cubicBezTo>
                <a:cubicBezTo>
                  <a:pt x="3436" y="40788"/>
                  <a:pt x="1" y="54497"/>
                  <a:pt x="3303" y="70576"/>
                </a:cubicBezTo>
                <a:cubicBezTo>
                  <a:pt x="8984" y="98326"/>
                  <a:pt x="32934" y="111248"/>
                  <a:pt x="60420" y="111248"/>
                </a:cubicBezTo>
                <a:cubicBezTo>
                  <a:pt x="72152" y="111248"/>
                  <a:pt x="84528" y="108893"/>
                  <a:pt x="96403" y="104333"/>
                </a:cubicBezTo>
                <a:cubicBezTo>
                  <a:pt x="134030" y="89889"/>
                  <a:pt x="151442" y="56599"/>
                  <a:pt x="142936" y="23308"/>
                </a:cubicBezTo>
                <a:cubicBezTo>
                  <a:pt x="140341" y="13221"/>
                  <a:pt x="133174" y="1"/>
                  <a:pt x="121092" y="1"/>
                </a:cubicBezTo>
                <a:close/>
              </a:path>
            </a:pathLst>
          </a:cu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title" idx="7" hasCustomPrompt="1"/>
          </p:nvPr>
        </p:nvSpPr>
        <p:spPr>
          <a:xfrm>
            <a:off x="4746900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4" name="Google Shape;134;p21"/>
          <p:cNvSpPr txBox="1">
            <a:spLocks noGrp="1"/>
          </p:cNvSpPr>
          <p:nvPr>
            <p:ph type="subTitle" idx="8"/>
          </p:nvPr>
        </p:nvSpPr>
        <p:spPr>
          <a:xfrm>
            <a:off x="5742673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35" name="Google Shape;135;p21"/>
          <p:cNvSpPr txBox="1">
            <a:spLocks noGrp="1"/>
          </p:cNvSpPr>
          <p:nvPr>
            <p:ph type="subTitle" idx="9"/>
          </p:nvPr>
        </p:nvSpPr>
        <p:spPr>
          <a:xfrm>
            <a:off x="5742673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136" name="Google Shape;136;p21"/>
          <p:cNvSpPr txBox="1">
            <a:spLocks noGrp="1"/>
          </p:cNvSpPr>
          <p:nvPr>
            <p:ph type="title" idx="13" hasCustomPrompt="1"/>
          </p:nvPr>
        </p:nvSpPr>
        <p:spPr>
          <a:xfrm>
            <a:off x="4746900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37" name="Google Shape;137;p21"/>
          <p:cNvSpPr txBox="1">
            <a:spLocks noGrp="1"/>
          </p:cNvSpPr>
          <p:nvPr>
            <p:ph type="subTitle" idx="14"/>
          </p:nvPr>
        </p:nvSpPr>
        <p:spPr>
          <a:xfrm>
            <a:off x="5742673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subTitle" idx="15"/>
          </p:nvPr>
        </p:nvSpPr>
        <p:spPr>
          <a:xfrm>
            <a:off x="5742673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08D4156-3BFC-7A7F-F3B3-CAD0C18A28DD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90930"/>
            <a:ext cx="77040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820BEE5-A229-A9B8-01EE-47ED38CB68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6B1F4-C9D6-4EF0-B619-5C4C63E7A96D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4" r:id="rId4"/>
    <p:sldLayoutId id="2147483658" r:id="rId5"/>
    <p:sldLayoutId id="2147483659" r:id="rId6"/>
    <p:sldLayoutId id="2147483663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youtube.com/watch?v=aEPf0QHVuMM&amp;t=70s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/>
          <p:nvPr/>
        </p:nvSpPr>
        <p:spPr>
          <a:xfrm>
            <a:off x="12812293" y="872774"/>
            <a:ext cx="144983" cy="272315"/>
          </a:xfrm>
          <a:custGeom>
            <a:avLst/>
            <a:gdLst/>
            <a:ahLst/>
            <a:cxnLst/>
            <a:rect l="l" t="t" r="r" b="b"/>
            <a:pathLst>
              <a:path w="739" h="1388" extrusionOk="0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26"/>
          <p:cNvSpPr/>
          <p:nvPr/>
        </p:nvSpPr>
        <p:spPr>
          <a:xfrm>
            <a:off x="12634741" y="984406"/>
            <a:ext cx="165975" cy="226210"/>
          </a:xfrm>
          <a:custGeom>
            <a:avLst/>
            <a:gdLst/>
            <a:ahLst/>
            <a:cxnLst/>
            <a:rect l="l" t="t" r="r" b="b"/>
            <a:pathLst>
              <a:path w="846" h="1153" extrusionOk="0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26"/>
          <p:cNvSpPr/>
          <p:nvPr/>
        </p:nvSpPr>
        <p:spPr>
          <a:xfrm>
            <a:off x="12359096" y="2644566"/>
            <a:ext cx="116928" cy="53953"/>
          </a:xfrm>
          <a:custGeom>
            <a:avLst/>
            <a:gdLst/>
            <a:ahLst/>
            <a:cxnLst/>
            <a:rect l="l" t="t" r="r" b="b"/>
            <a:pathLst>
              <a:path w="596" h="275" fill="none" extrusionOk="0">
                <a:moveTo>
                  <a:pt x="1" y="274"/>
                </a:moveTo>
                <a:cubicBezTo>
                  <a:pt x="191" y="179"/>
                  <a:pt x="394" y="96"/>
                  <a:pt x="596" y="0"/>
                </a:cubicBezTo>
              </a:path>
            </a:pathLst>
          </a:custGeom>
          <a:noFill/>
          <a:ln w="4475" cap="rnd" cmpd="sng">
            <a:solidFill>
              <a:srgbClr val="2AB59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6"/>
          <p:cNvSpPr/>
          <p:nvPr/>
        </p:nvSpPr>
        <p:spPr>
          <a:xfrm>
            <a:off x="3416300" y="2351616"/>
            <a:ext cx="2311400" cy="440267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600" err="1">
                <a:latin typeface="Poppins" panose="00000500000000000000" pitchFamily="2" charset="0"/>
                <a:cs typeface="Poppins" panose="00000500000000000000" pitchFamily="2" charset="0"/>
              </a:rPr>
              <a:t>Milestone</a:t>
            </a:r>
            <a:r>
              <a:rPr lang="pt-PT" sz="1600">
                <a:latin typeface="Poppins" panose="00000500000000000000" pitchFamily="2" charset="0"/>
                <a:cs typeface="Poppins" panose="00000500000000000000" pitchFamily="2" charset="0"/>
              </a:rPr>
              <a:t> 2</a:t>
            </a:r>
            <a:endParaRPr sz="160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3" name="Google Shape;223;p26"/>
          <p:cNvSpPr txBox="1">
            <a:spLocks noGrp="1"/>
          </p:cNvSpPr>
          <p:nvPr>
            <p:ph type="ctrTitle"/>
          </p:nvPr>
        </p:nvSpPr>
        <p:spPr>
          <a:xfrm>
            <a:off x="742252" y="500078"/>
            <a:ext cx="7924467" cy="154885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altLang="pt-PT" sz="2800" b="1"/>
              <a:t>Design and Development of a Modular Reconfigurable Aerial Vehicle</a:t>
            </a:r>
            <a:endParaRPr sz="2800" b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24" name="Google Shape;224;p26"/>
          <p:cNvSpPr txBox="1">
            <a:spLocks noGrp="1"/>
          </p:cNvSpPr>
          <p:nvPr>
            <p:ph type="subTitle" idx="1"/>
          </p:nvPr>
        </p:nvSpPr>
        <p:spPr>
          <a:xfrm>
            <a:off x="742252" y="3079055"/>
            <a:ext cx="2962200" cy="10205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1" i="0" u="none" strike="noStrike" kern="1200" cap="none" spc="0" normalizeH="0" baseline="0" noProof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Grupo 6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107957 – Alexandre Silva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110180 – Magner Gusse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286F122-088D-8D96-913E-E35928C163F4}"/>
              </a:ext>
            </a:extLst>
          </p:cNvPr>
          <p:cNvSpPr txBox="1"/>
          <p:nvPr/>
        </p:nvSpPr>
        <p:spPr>
          <a:xfrm>
            <a:off x="2992271" y="2787783"/>
            <a:ext cx="3159457" cy="30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12/12/2023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072954-10DF-7E2D-9986-8921A9FA0717}"/>
              </a:ext>
            </a:extLst>
          </p:cNvPr>
          <p:cNvSpPr txBox="1"/>
          <p:nvPr/>
        </p:nvSpPr>
        <p:spPr>
          <a:xfrm>
            <a:off x="5727698" y="4011983"/>
            <a:ext cx="3159457" cy="30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>
                <a:latin typeface="Poppins" panose="00000500000000000000" pitchFamily="2" charset="0"/>
                <a:cs typeface="Poppins" panose="00000500000000000000" pitchFamily="2" charset="0"/>
              </a:rPr>
              <a:t>Pedro </a:t>
            </a:r>
            <a:r>
              <a:rPr lang="en-GB" err="1">
                <a:latin typeface="Poppins" panose="00000500000000000000" pitchFamily="2" charset="0"/>
                <a:cs typeface="Poppins" panose="00000500000000000000" pitchFamily="2" charset="0"/>
              </a:rPr>
              <a:t>Casau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CAB3A5-EA25-2902-3BAB-A28D94B5FD18}"/>
              </a:ext>
            </a:extLst>
          </p:cNvPr>
          <p:cNvSpPr txBox="1"/>
          <p:nvPr/>
        </p:nvSpPr>
        <p:spPr>
          <a:xfrm>
            <a:off x="5727699" y="3704908"/>
            <a:ext cx="3159457" cy="307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err="1">
                <a:latin typeface="Poppins Black" panose="00000A00000000000000" pitchFamily="2" charset="0"/>
                <a:cs typeface="Poppins Black" panose="00000A00000000000000" pitchFamily="2" charset="0"/>
              </a:rPr>
              <a:t>Orientador</a:t>
            </a:r>
            <a:r>
              <a:rPr lang="pt-PT">
                <a:latin typeface="Poppins Black" panose="00000A00000000000000" pitchFamily="2" charset="0"/>
                <a:cs typeface="Poppins Black" panose="00000A00000000000000" pitchFamily="2" charset="0"/>
              </a:rPr>
              <a:t>:</a:t>
            </a:r>
            <a:endParaRPr lang="en-GB">
              <a:latin typeface="Poppins Black" panose="00000A00000000000000" pitchFamily="2" charset="0"/>
              <a:cs typeface="Poppins Black" panose="00000A00000000000000" pitchFamily="2" charset="0"/>
            </a:endParaRPr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C6B7F6BB-9586-A00B-C8D7-618F342C7E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3445" y="131121"/>
            <a:ext cx="2707206" cy="446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Conceitos de Ligação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78C71B-2162-1429-912A-9F50BB0E59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49" y="4767263"/>
            <a:ext cx="2542749" cy="274637"/>
          </a:xfrm>
        </p:spPr>
        <p:txBody>
          <a:bodyPr/>
          <a:lstStyle/>
          <a:p>
            <a:fld id="{5CD6B1F4-C9D6-4EF0-B619-5C4C63E7A96D}" type="slidenum">
              <a:rPr lang="en-GB" smtClean="0"/>
              <a:t>10</a:t>
            </a:fld>
            <a:endParaRPr lang="en-GB"/>
          </a:p>
        </p:txBody>
      </p:sp>
      <p:sp>
        <p:nvSpPr>
          <p:cNvPr id="3" name="Google Shape;453;p33">
            <a:extLst>
              <a:ext uri="{FF2B5EF4-FFF2-40B4-BE49-F238E27FC236}">
                <a16:creationId xmlns:a16="http://schemas.microsoft.com/office/drawing/2014/main" id="{9D2CC455-74FC-445D-F333-EA01E3F5BC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9079" y="1137691"/>
            <a:ext cx="3022751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Estrutura da ligação</a:t>
            </a:r>
            <a:endParaRPr/>
          </a:p>
        </p:txBody>
      </p:sp>
      <p:sp>
        <p:nvSpPr>
          <p:cNvPr id="4" name="Google Shape;454;p33">
            <a:extLst>
              <a:ext uri="{FF2B5EF4-FFF2-40B4-BE49-F238E27FC236}">
                <a16:creationId xmlns:a16="http://schemas.microsoft.com/office/drawing/2014/main" id="{EA904AEB-053C-F07B-9EDB-1E132ABC193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49079" y="1489217"/>
            <a:ext cx="3856790" cy="1160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b="0" i="0" u="none" strike="noStrike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Constitui duas peças, Macho e fêmea</a:t>
            </a:r>
          </a:p>
          <a:p>
            <a:pPr marL="285750" indent="-28575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b="0" i="0" u="none" strike="noStrike"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Apresenta espaço para ímanes para ligação mais forte</a:t>
            </a:r>
          </a:p>
          <a:p>
            <a:pPr marL="285750" indent="-28575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pt-PT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</a:pPr>
            <a:endParaRPr lang="en-GB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Google Shape;453;p33">
            <a:extLst>
              <a:ext uri="{FF2B5EF4-FFF2-40B4-BE49-F238E27FC236}">
                <a16:creationId xmlns:a16="http://schemas.microsoft.com/office/drawing/2014/main" id="{9B5C0335-2B9B-F3DF-0567-22DA9BA4ECE3}"/>
              </a:ext>
            </a:extLst>
          </p:cNvPr>
          <p:cNvSpPr txBox="1">
            <a:spLocks/>
          </p:cNvSpPr>
          <p:nvPr/>
        </p:nvSpPr>
        <p:spPr>
          <a:xfrm>
            <a:off x="449080" y="2646449"/>
            <a:ext cx="2205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err="1"/>
              <a:t>Vantagem</a:t>
            </a:r>
            <a:endParaRPr lang="en-GB"/>
          </a:p>
        </p:txBody>
      </p:sp>
      <p:sp>
        <p:nvSpPr>
          <p:cNvPr id="6" name="Google Shape;454;p33">
            <a:extLst>
              <a:ext uri="{FF2B5EF4-FFF2-40B4-BE49-F238E27FC236}">
                <a16:creationId xmlns:a16="http://schemas.microsoft.com/office/drawing/2014/main" id="{FCA7509F-3377-56EB-6078-08416E14175F}"/>
              </a:ext>
            </a:extLst>
          </p:cNvPr>
          <p:cNvSpPr txBox="1">
            <a:spLocks/>
          </p:cNvSpPr>
          <p:nvPr/>
        </p:nvSpPr>
        <p:spPr>
          <a:xfrm>
            <a:off x="449079" y="2979987"/>
            <a:ext cx="3475365" cy="1160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fontAlgn="b">
              <a:buFont typeface="Arial" panose="020B0604020202020204" pitchFamily="34" charset="0"/>
              <a:buChar char="•"/>
            </a:pPr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Permite a ligação, mesmo estando um pouco desalinhados.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9DE3571-8C97-74CB-2F31-FDDC648B4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249" y="693900"/>
            <a:ext cx="3022751" cy="233888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A81CAAC-E4A4-0C03-407A-A358978AFC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4444" y="2997975"/>
            <a:ext cx="2759310" cy="206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36079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 txBox="1">
            <a:spLocks noGrp="1"/>
          </p:cNvSpPr>
          <p:nvPr>
            <p:ph type="title"/>
          </p:nvPr>
        </p:nvSpPr>
        <p:spPr>
          <a:xfrm>
            <a:off x="675562" y="428544"/>
            <a:ext cx="6670263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Conceitos do Swashplateless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AEC52AA-BCBF-14A2-6A53-23DB50F8E8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11</a:t>
            </a:fld>
            <a:endParaRPr lang="en-GB"/>
          </a:p>
        </p:txBody>
      </p:sp>
      <p:pic>
        <p:nvPicPr>
          <p:cNvPr id="4" name="Imagem 3" descr="Uma imagem com Gráficos, logótipo, design&#10;&#10;Descrição gerada automaticamente">
            <a:extLst>
              <a:ext uri="{FF2B5EF4-FFF2-40B4-BE49-F238E27FC236}">
                <a16:creationId xmlns:a16="http://schemas.microsoft.com/office/drawing/2014/main" id="{356D6890-EAEF-CAD9-4ABC-DD837519F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8880" y="1519712"/>
            <a:ext cx="3028950" cy="1241281"/>
          </a:xfrm>
          <a:prstGeom prst="rect">
            <a:avLst/>
          </a:prstGeom>
        </p:spPr>
      </p:pic>
      <p:pic>
        <p:nvPicPr>
          <p:cNvPr id="6" name="Imagem 5" descr="Uma imagem com Gráficos, design&#10;&#10;Descrição gerada automaticamente">
            <a:extLst>
              <a:ext uri="{FF2B5EF4-FFF2-40B4-BE49-F238E27FC236}">
                <a16:creationId xmlns:a16="http://schemas.microsoft.com/office/drawing/2014/main" id="{BC71741C-144B-00B6-489F-7A846E62F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170" y="1518343"/>
            <a:ext cx="2898324" cy="1103029"/>
          </a:xfrm>
          <a:prstGeom prst="rect">
            <a:avLst/>
          </a:prstGeom>
        </p:spPr>
      </p:pic>
      <p:pic>
        <p:nvPicPr>
          <p:cNvPr id="8" name="Imagem 7" descr="Uma imagem com Gráficos, captura de ecrã, símbolo, design gráfico&#10;&#10;Descrição gerada automaticamente">
            <a:extLst>
              <a:ext uri="{FF2B5EF4-FFF2-40B4-BE49-F238E27FC236}">
                <a16:creationId xmlns:a16="http://schemas.microsoft.com/office/drawing/2014/main" id="{D6061646-9555-24FB-3CE4-6862BAF646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1487" y="3119761"/>
            <a:ext cx="2867692" cy="1568839"/>
          </a:xfrm>
          <a:prstGeom prst="rect">
            <a:avLst/>
          </a:prstGeom>
        </p:spPr>
      </p:pic>
      <p:sp>
        <p:nvSpPr>
          <p:cNvPr id="9" name="TextBox 19">
            <a:extLst>
              <a:ext uri="{FF2B5EF4-FFF2-40B4-BE49-F238E27FC236}">
                <a16:creationId xmlns:a16="http://schemas.microsoft.com/office/drawing/2014/main" id="{B0B0D029-9769-A455-36CE-6AF15D1845E3}"/>
              </a:ext>
            </a:extLst>
          </p:cNvPr>
          <p:cNvSpPr txBox="1"/>
          <p:nvPr/>
        </p:nvSpPr>
        <p:spPr>
          <a:xfrm>
            <a:off x="1345533" y="2760993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45º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0" name="TextBox 19">
            <a:extLst>
              <a:ext uri="{FF2B5EF4-FFF2-40B4-BE49-F238E27FC236}">
                <a16:creationId xmlns:a16="http://schemas.microsoft.com/office/drawing/2014/main" id="{A63738F0-C031-E259-165A-4DC8C47E5DE2}"/>
              </a:ext>
            </a:extLst>
          </p:cNvPr>
          <p:cNvSpPr txBox="1"/>
          <p:nvPr/>
        </p:nvSpPr>
        <p:spPr>
          <a:xfrm>
            <a:off x="5853555" y="2760993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35º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" name="TextBox 19">
            <a:extLst>
              <a:ext uri="{FF2B5EF4-FFF2-40B4-BE49-F238E27FC236}">
                <a16:creationId xmlns:a16="http://schemas.microsoft.com/office/drawing/2014/main" id="{E421FF80-A43B-1FC8-66B7-696EC5167108}"/>
              </a:ext>
            </a:extLst>
          </p:cNvPr>
          <p:cNvSpPr txBox="1"/>
          <p:nvPr/>
        </p:nvSpPr>
        <p:spPr>
          <a:xfrm>
            <a:off x="1345533" y="4714956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65º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graphicFrame>
        <p:nvGraphicFramePr>
          <p:cNvPr id="12" name="Tabela 11">
            <a:extLst>
              <a:ext uri="{FF2B5EF4-FFF2-40B4-BE49-F238E27FC236}">
                <a16:creationId xmlns:a16="http://schemas.microsoft.com/office/drawing/2014/main" id="{22151865-B354-DEE4-A4E3-4E36CCAA91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811831"/>
              </p:ext>
            </p:extLst>
          </p:nvPr>
        </p:nvGraphicFramePr>
        <p:xfrm>
          <a:off x="4276724" y="3346966"/>
          <a:ext cx="4661568" cy="1112520"/>
        </p:xfrm>
        <a:graphic>
          <a:graphicData uri="http://schemas.openxmlformats.org/drawingml/2006/table">
            <a:tbl>
              <a:tblPr firstRow="1" bandRow="1">
                <a:tableStyleId>{6143E6AC-478C-47ED-A3D7-160BD8D13CE4}</a:tableStyleId>
              </a:tblPr>
              <a:tblGrid>
                <a:gridCol w="1553856">
                  <a:extLst>
                    <a:ext uri="{9D8B030D-6E8A-4147-A177-3AD203B41FA5}">
                      <a16:colId xmlns:a16="http://schemas.microsoft.com/office/drawing/2014/main" val="1227231879"/>
                    </a:ext>
                  </a:extLst>
                </a:gridCol>
                <a:gridCol w="1553856">
                  <a:extLst>
                    <a:ext uri="{9D8B030D-6E8A-4147-A177-3AD203B41FA5}">
                      <a16:colId xmlns:a16="http://schemas.microsoft.com/office/drawing/2014/main" val="3589305979"/>
                    </a:ext>
                  </a:extLst>
                </a:gridCol>
                <a:gridCol w="1553856">
                  <a:extLst>
                    <a:ext uri="{9D8B030D-6E8A-4147-A177-3AD203B41FA5}">
                      <a16:colId xmlns:a16="http://schemas.microsoft.com/office/drawing/2014/main" val="33913798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Ângulo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Tuning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Motor Load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491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Maior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Fácil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Maior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8947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Menor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Difícil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Menor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51169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6978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ítulo 1">
            <a:extLst>
              <a:ext uri="{FF2B5EF4-FFF2-40B4-BE49-F238E27FC236}">
                <a16:creationId xmlns:a16="http://schemas.microsoft.com/office/drawing/2014/main" id="{EA237D3B-CDA6-2114-0968-13BFFC5D3A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D72A03B-E329-75F7-CAB0-267AB36A86F7}"/>
              </a:ext>
            </a:extLst>
          </p:cNvPr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ubtítulo 3">
            <a:extLst>
              <a:ext uri="{FF2B5EF4-FFF2-40B4-BE49-F238E27FC236}">
                <a16:creationId xmlns:a16="http://schemas.microsoft.com/office/drawing/2014/main" id="{23DD0AE6-AC1E-BF20-A834-46906CF9B5DF}"/>
              </a:ext>
            </a:extLst>
          </p:cNvPr>
          <p:cNvSpPr>
            <a:spLocks noGrp="1"/>
          </p:cNvSpPr>
          <p:nvPr>
            <p:ph type="subTitle" idx="3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A544D927-E723-6941-9068-4471C11A4636}"/>
              </a:ext>
            </a:extLst>
          </p:cNvPr>
          <p:cNvSpPr>
            <a:spLocks noGrp="1"/>
          </p:cNvSpPr>
          <p:nvPr>
            <p:ph type="subTitle" idx="4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Título 5">
            <a:extLst>
              <a:ext uri="{FF2B5EF4-FFF2-40B4-BE49-F238E27FC236}">
                <a16:creationId xmlns:a16="http://schemas.microsoft.com/office/drawing/2014/main" id="{38B62EC1-4C3C-0220-A871-E2C0CF0C3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err="1"/>
              <a:t>Swashplateless</a:t>
            </a:r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2140678-9224-566C-9F9B-DEFAE850D58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12</a:t>
            </a:fld>
            <a:endParaRPr lang="en-GB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F3B33046-7624-5BF4-152A-B1111A07AE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6868"/>
            <a:ext cx="7315200" cy="3236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7929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7"/>
          <p:cNvSpPr txBox="1">
            <a:spLocks noGrp="1"/>
          </p:cNvSpPr>
          <p:nvPr>
            <p:ph type="subTitle" idx="7"/>
          </p:nvPr>
        </p:nvSpPr>
        <p:spPr>
          <a:xfrm>
            <a:off x="720000" y="3013781"/>
            <a:ext cx="2334242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Microcontrolador</a:t>
            </a:r>
            <a:endParaRPr/>
          </a:p>
        </p:txBody>
      </p:sp>
      <p:sp>
        <p:nvSpPr>
          <p:cNvPr id="741" name="Google Shape;741;p3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Listagem de componentes</a:t>
            </a:r>
            <a:endParaRPr/>
          </a:p>
        </p:txBody>
      </p:sp>
      <p:sp>
        <p:nvSpPr>
          <p:cNvPr id="742" name="Google Shape;742;p37"/>
          <p:cNvSpPr txBox="1">
            <a:spLocks noGrp="1"/>
          </p:cNvSpPr>
          <p:nvPr>
            <p:ph type="subTitle" idx="1"/>
          </p:nvPr>
        </p:nvSpPr>
        <p:spPr>
          <a:xfrm>
            <a:off x="721675" y="1264843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Bateria</a:t>
            </a:r>
            <a:endParaRPr/>
          </a:p>
        </p:txBody>
      </p:sp>
      <p:sp>
        <p:nvSpPr>
          <p:cNvPr id="744" name="Google Shape;744;p37"/>
          <p:cNvSpPr txBox="1">
            <a:spLocks noGrp="1"/>
          </p:cNvSpPr>
          <p:nvPr>
            <p:ph type="subTitle" idx="3"/>
          </p:nvPr>
        </p:nvSpPr>
        <p:spPr>
          <a:xfrm>
            <a:off x="5466783" y="3025800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Rotores</a:t>
            </a:r>
            <a:endParaRPr/>
          </a:p>
        </p:txBody>
      </p:sp>
      <p:sp>
        <p:nvSpPr>
          <p:cNvPr id="748" name="Google Shape;748;p37"/>
          <p:cNvSpPr txBox="1">
            <a:spLocks noGrp="1"/>
          </p:cNvSpPr>
          <p:nvPr>
            <p:ph type="subTitle" idx="5"/>
          </p:nvPr>
        </p:nvSpPr>
        <p:spPr>
          <a:xfrm>
            <a:off x="5466783" y="1264843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Hélices</a:t>
            </a: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854A45-B955-4A70-ACF8-AB7CE5F0BEAD}"/>
              </a:ext>
            </a:extLst>
          </p:cNvPr>
          <p:cNvSpPr txBox="1"/>
          <p:nvPr/>
        </p:nvSpPr>
        <p:spPr>
          <a:xfrm>
            <a:off x="795867" y="1636243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4s e 5200 </a:t>
            </a:r>
            <a:r>
              <a:rPr lang="pt-PT" err="1">
                <a:latin typeface="Poppins" panose="00000500000000000000" pitchFamily="2" charset="0"/>
                <a:cs typeface="Poppins" panose="00000500000000000000" pitchFamily="2" charset="0"/>
              </a:rPr>
              <a:t>mAh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D716CE-B8BB-FFE1-4037-D717DD8A5B13}"/>
              </a:ext>
            </a:extLst>
          </p:cNvPr>
          <p:cNvSpPr txBox="1"/>
          <p:nvPr/>
        </p:nvSpPr>
        <p:spPr>
          <a:xfrm>
            <a:off x="5465108" y="3397200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err="1">
                <a:latin typeface="Poppins" panose="00000500000000000000" pitchFamily="2" charset="0"/>
                <a:cs typeface="Poppins" panose="00000500000000000000" pitchFamily="2" charset="0"/>
              </a:rPr>
              <a:t>Brushless</a:t>
            </a:r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 1250KV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318DCF-408E-A3DB-DBFE-139EA70A2B4E}"/>
              </a:ext>
            </a:extLst>
          </p:cNvPr>
          <p:cNvSpPr txBox="1"/>
          <p:nvPr/>
        </p:nvSpPr>
        <p:spPr>
          <a:xfrm>
            <a:off x="5465107" y="1636243"/>
            <a:ext cx="2382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19cm de comprimento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09B71ED-4CA6-3EDA-1E4D-C6F44DA9AEEA}"/>
              </a:ext>
            </a:extLst>
          </p:cNvPr>
          <p:cNvSpPr txBox="1"/>
          <p:nvPr/>
        </p:nvSpPr>
        <p:spPr>
          <a:xfrm>
            <a:off x="795867" y="3397200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err="1">
                <a:latin typeface="Poppins" panose="00000500000000000000" pitchFamily="2" charset="0"/>
                <a:cs typeface="Poppins" panose="00000500000000000000" pitchFamily="2" charset="0"/>
              </a:rPr>
              <a:t>Teensy</a:t>
            </a:r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 4.1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697244-0175-043B-5DEB-26A3665186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601" b="11872"/>
          <a:stretch/>
        </p:blipFill>
        <p:spPr>
          <a:xfrm>
            <a:off x="732221" y="1875695"/>
            <a:ext cx="2006892" cy="11260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543AB3-770D-A8C0-94AE-69254EFB6B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689" y="3704977"/>
            <a:ext cx="1745955" cy="13103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86C938-26C9-2EE4-ABA8-1A7199170C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98999" y="3654251"/>
            <a:ext cx="1411817" cy="14118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1644B16-3611-40E6-5CB3-74FACB7372B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9856" b="19587"/>
          <a:stretch/>
        </p:blipFill>
        <p:spPr>
          <a:xfrm>
            <a:off x="5660264" y="1987816"/>
            <a:ext cx="1489249" cy="901824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0B71C8-FA1D-62CD-02AA-F73A8C5F2C4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7251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37"/>
          <p:cNvSpPr txBox="1">
            <a:spLocks noGrp="1"/>
          </p:cNvSpPr>
          <p:nvPr>
            <p:ph type="subTitle" idx="7"/>
          </p:nvPr>
        </p:nvSpPr>
        <p:spPr>
          <a:xfrm>
            <a:off x="720000" y="3013781"/>
            <a:ext cx="2334242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Recetor</a:t>
            </a:r>
            <a:endParaRPr/>
          </a:p>
        </p:txBody>
      </p:sp>
      <p:sp>
        <p:nvSpPr>
          <p:cNvPr id="741" name="Google Shape;741;p37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Listagem de componentes</a:t>
            </a:r>
            <a:endParaRPr/>
          </a:p>
        </p:txBody>
      </p:sp>
      <p:sp>
        <p:nvSpPr>
          <p:cNvPr id="742" name="Google Shape;742;p37"/>
          <p:cNvSpPr txBox="1">
            <a:spLocks noGrp="1"/>
          </p:cNvSpPr>
          <p:nvPr>
            <p:ph type="subTitle" idx="1"/>
          </p:nvPr>
        </p:nvSpPr>
        <p:spPr>
          <a:xfrm>
            <a:off x="721675" y="1264843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Speed Controller</a:t>
            </a:r>
            <a:endParaRPr/>
          </a:p>
        </p:txBody>
      </p:sp>
      <p:sp>
        <p:nvSpPr>
          <p:cNvPr id="744" name="Google Shape;744;p37"/>
          <p:cNvSpPr txBox="1">
            <a:spLocks noGrp="1"/>
          </p:cNvSpPr>
          <p:nvPr>
            <p:ph type="subTitle" idx="3"/>
          </p:nvPr>
        </p:nvSpPr>
        <p:spPr>
          <a:xfrm>
            <a:off x="4704522" y="3036168"/>
            <a:ext cx="340077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Sensor de posição angular</a:t>
            </a:r>
            <a:endParaRPr/>
          </a:p>
        </p:txBody>
      </p:sp>
      <p:sp>
        <p:nvSpPr>
          <p:cNvPr id="748" name="Google Shape;748;p37"/>
          <p:cNvSpPr txBox="1">
            <a:spLocks noGrp="1"/>
          </p:cNvSpPr>
          <p:nvPr>
            <p:ph type="subTitle" idx="5"/>
          </p:nvPr>
        </p:nvSpPr>
        <p:spPr>
          <a:xfrm>
            <a:off x="5466783" y="1264843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Transmissor</a:t>
            </a:r>
            <a:endParaRPr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1854A45-B955-4A70-ACF8-AB7CE5F0BEAD}"/>
              </a:ext>
            </a:extLst>
          </p:cNvPr>
          <p:cNvSpPr txBox="1"/>
          <p:nvPr/>
        </p:nvSpPr>
        <p:spPr>
          <a:xfrm>
            <a:off x="795867" y="1636243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err="1">
                <a:latin typeface="Poppins" panose="00000500000000000000" pitchFamily="2" charset="0"/>
                <a:cs typeface="Poppins" panose="00000500000000000000" pitchFamily="2" charset="0"/>
              </a:rPr>
              <a:t>HobbyKing</a:t>
            </a:r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 50A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8D716CE-B8BB-FFE1-4037-D717DD8A5B13}"/>
              </a:ext>
            </a:extLst>
          </p:cNvPr>
          <p:cNvSpPr txBox="1"/>
          <p:nvPr/>
        </p:nvSpPr>
        <p:spPr>
          <a:xfrm>
            <a:off x="5884984" y="3407568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AS5048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3318DCF-408E-A3DB-DBFE-139EA70A2B4E}"/>
              </a:ext>
            </a:extLst>
          </p:cNvPr>
          <p:cNvSpPr txBox="1"/>
          <p:nvPr/>
        </p:nvSpPr>
        <p:spPr>
          <a:xfrm>
            <a:off x="5629783" y="1618589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FS-i6X 2.4GHz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09B71ED-4CA6-3EDA-1E4D-C6F44DA9AEEA}"/>
              </a:ext>
            </a:extLst>
          </p:cNvPr>
          <p:cNvSpPr txBox="1"/>
          <p:nvPr/>
        </p:nvSpPr>
        <p:spPr>
          <a:xfrm>
            <a:off x="795867" y="3397200"/>
            <a:ext cx="1879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>
                <a:latin typeface="Poppins" panose="00000500000000000000" pitchFamily="2" charset="0"/>
                <a:cs typeface="Poppins" panose="00000500000000000000" pitchFamily="2" charset="0"/>
              </a:rPr>
              <a:t>FS-iA6B 2.4GHz</a:t>
            </a: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C697244-0175-043B-5DEB-26A3665186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242" b="3242"/>
          <a:stretch/>
        </p:blipFill>
        <p:spPr>
          <a:xfrm>
            <a:off x="732221" y="1944020"/>
            <a:ext cx="2006892" cy="112606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2543AB3-770D-A8C0-94AE-69254EFB6BE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87" r="-1" b="12552"/>
          <a:stretch/>
        </p:blipFill>
        <p:spPr>
          <a:xfrm>
            <a:off x="869429" y="3649824"/>
            <a:ext cx="1092894" cy="100693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86C938-26C9-2EE4-ABA8-1A7199170C5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5698999" y="3630083"/>
            <a:ext cx="1411817" cy="14118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420F21F-E1B8-5367-9C2A-7469D6E9D35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336" b="24533"/>
          <a:stretch/>
        </p:blipFill>
        <p:spPr>
          <a:xfrm>
            <a:off x="5792783" y="1875695"/>
            <a:ext cx="1032001" cy="1057256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08C93B-7F19-2516-9140-F9441D87CB09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5299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D1E7B1-ECEB-9670-DDFB-60DF15327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Componentes - Massa</a:t>
            </a:r>
          </a:p>
        </p:txBody>
      </p:sp>
      <p:sp>
        <p:nvSpPr>
          <p:cNvPr id="15" name="Marcador de Posição do Número do Diapositivo 14">
            <a:extLst>
              <a:ext uri="{FF2B5EF4-FFF2-40B4-BE49-F238E27FC236}">
                <a16:creationId xmlns:a16="http://schemas.microsoft.com/office/drawing/2014/main" id="{7467AAAF-1AA8-9F82-ECFC-1115C043A0A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15</a:t>
            </a:fld>
            <a:endParaRPr lang="en-GB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EBF19F61-AB9B-3B10-6EA5-7DFADD1CB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9858" y="1731206"/>
            <a:ext cx="2343150" cy="2305050"/>
          </a:xfrm>
          <a:prstGeom prst="rect">
            <a:avLst/>
          </a:prstGeom>
        </p:spPr>
      </p:pic>
      <p:sp>
        <p:nvSpPr>
          <p:cNvPr id="19" name="Subtítulo 5">
            <a:extLst>
              <a:ext uri="{FF2B5EF4-FFF2-40B4-BE49-F238E27FC236}">
                <a16:creationId xmlns:a16="http://schemas.microsoft.com/office/drawing/2014/main" id="{5C4E86D0-B31D-09B1-0B18-BDFC158C0C9C}"/>
              </a:ext>
            </a:extLst>
          </p:cNvPr>
          <p:cNvSpPr txBox="1">
            <a:spLocks/>
          </p:cNvSpPr>
          <p:nvPr/>
        </p:nvSpPr>
        <p:spPr>
          <a:xfrm>
            <a:off x="3935712" y="1848200"/>
            <a:ext cx="5044476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pt-PT"/>
              <a:t>	Para a potência máxima de um motor, usando hélices menores, garante-se propulsão de 1200g e o requisito de 10 minutos de voo</a:t>
            </a:r>
          </a:p>
        </p:txBody>
      </p:sp>
    </p:spTree>
    <p:extLst>
      <p:ext uri="{BB962C8B-B14F-4D97-AF65-F5344CB8AC3E}">
        <p14:creationId xmlns:p14="http://schemas.microsoft.com/office/powerpoint/2010/main" val="682787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</a:t>
            </a:r>
            <a:endParaRPr/>
          </a:p>
        </p:txBody>
      </p:sp>
      <p:sp>
        <p:nvSpPr>
          <p:cNvPr id="870" name="Google Shape;870;p42"/>
          <p:cNvSpPr txBox="1">
            <a:spLocks noGrp="1"/>
          </p:cNvSpPr>
          <p:nvPr>
            <p:ph type="subTitle" idx="4294967295"/>
          </p:nvPr>
        </p:nvSpPr>
        <p:spPr>
          <a:xfrm>
            <a:off x="723900" y="1351724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Esquematização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71" name="Google Shape;871;p42"/>
          <p:cNvSpPr txBox="1">
            <a:spLocks noGrp="1"/>
          </p:cNvSpPr>
          <p:nvPr>
            <p:ph type="subTitle" idx="4294967295"/>
          </p:nvPr>
        </p:nvSpPr>
        <p:spPr>
          <a:xfrm>
            <a:off x="723899" y="1703248"/>
            <a:ext cx="2763103" cy="8685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400"/>
              <a:t>Esquema funcional da arquitetura eletrónica a seguir em ambos veículos.</a:t>
            </a:r>
            <a:endParaRPr sz="1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BF90AB-81F1-8A9C-2431-E93A188723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16</a:t>
            </a:fld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A92530E-6E02-ECFD-1A93-B99012AF3F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2439" y="1000200"/>
            <a:ext cx="5091561" cy="375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63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4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</a:t>
            </a:r>
            <a:endParaRPr/>
          </a:p>
        </p:txBody>
      </p:sp>
      <p:sp>
        <p:nvSpPr>
          <p:cNvPr id="870" name="Google Shape;870;p42"/>
          <p:cNvSpPr txBox="1">
            <a:spLocks noGrp="1"/>
          </p:cNvSpPr>
          <p:nvPr>
            <p:ph type="subTitle" idx="4294967295"/>
          </p:nvPr>
        </p:nvSpPr>
        <p:spPr>
          <a:xfrm>
            <a:off x="720000" y="1351403"/>
            <a:ext cx="2205600" cy="68639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Ligações dos componentes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71" name="Google Shape;871;p42"/>
          <p:cNvSpPr txBox="1">
            <a:spLocks noGrp="1"/>
          </p:cNvSpPr>
          <p:nvPr>
            <p:ph type="subTitle" idx="4294967295"/>
          </p:nvPr>
        </p:nvSpPr>
        <p:spPr>
          <a:xfrm>
            <a:off x="719999" y="2074008"/>
            <a:ext cx="3224204" cy="857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Ligação esquematica e funcional dos componentes escolhidos. </a:t>
            </a:r>
            <a:endParaRPr sz="14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BF90AB-81F1-8A9C-2431-E93A188723E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17</a:t>
            </a:fld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BECE7A-1C17-FF26-9418-38C76F912B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2" r="1322"/>
          <a:stretch/>
        </p:blipFill>
        <p:spPr>
          <a:xfrm>
            <a:off x="4485919" y="1116855"/>
            <a:ext cx="4353637" cy="3629222"/>
          </a:xfrm>
          <a:prstGeom prst="rect">
            <a:avLst/>
          </a:prstGeom>
        </p:spPr>
      </p:pic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8DB496AA-1F96-1940-63B9-7E16A3883BB1}"/>
              </a:ext>
            </a:extLst>
          </p:cNvPr>
          <p:cNvCxnSpPr>
            <a:cxnSpLocks/>
          </p:cNvCxnSpPr>
          <p:nvPr/>
        </p:nvCxnSpPr>
        <p:spPr>
          <a:xfrm rot="10800000">
            <a:off x="6989303" y="3512374"/>
            <a:ext cx="615567" cy="397668"/>
          </a:xfrm>
          <a:prstGeom prst="bentConnector3">
            <a:avLst>
              <a:gd name="adj1" fmla="val 50000"/>
            </a:avLst>
          </a:prstGeom>
          <a:ln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Conexão: Ângulo Reto 5">
            <a:extLst>
              <a:ext uri="{FF2B5EF4-FFF2-40B4-BE49-F238E27FC236}">
                <a16:creationId xmlns:a16="http://schemas.microsoft.com/office/drawing/2014/main" id="{4FA3E460-8530-C809-BED2-5E14152EB4A2}"/>
              </a:ext>
            </a:extLst>
          </p:cNvPr>
          <p:cNvCxnSpPr>
            <a:cxnSpLocks/>
          </p:cNvCxnSpPr>
          <p:nvPr/>
        </p:nvCxnSpPr>
        <p:spPr>
          <a:xfrm>
            <a:off x="6991349" y="3398074"/>
            <a:ext cx="834344" cy="228600"/>
          </a:xfrm>
          <a:prstGeom prst="bentConnector3">
            <a:avLst>
              <a:gd name="adj1" fmla="val 5000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4252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/>
          <p:nvPr/>
        </p:nvSpPr>
        <p:spPr>
          <a:xfrm>
            <a:off x="179413" y="619257"/>
            <a:ext cx="5298519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9"/>
          <p:cNvSpPr txBox="1">
            <a:spLocks noGrp="1"/>
          </p:cNvSpPr>
          <p:nvPr>
            <p:ph type="title"/>
          </p:nvPr>
        </p:nvSpPr>
        <p:spPr>
          <a:xfrm>
            <a:off x="0" y="260266"/>
            <a:ext cx="7823200" cy="717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Work Breakdown Structure</a:t>
            </a:r>
            <a:endParaRPr sz="4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950BF1-9C66-247F-CE59-6FCB38F4802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250648"/>
            <a:ext cx="9144000" cy="351661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19BB9DD-267A-B350-EBD9-4429E63436B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8948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" name="Google Shape;523;p35"/>
          <p:cNvGrpSpPr/>
          <p:nvPr/>
        </p:nvGrpSpPr>
        <p:grpSpPr>
          <a:xfrm>
            <a:off x="720000" y="1650560"/>
            <a:ext cx="7704102" cy="3199515"/>
            <a:chOff x="720000" y="1404900"/>
            <a:chExt cx="7704102" cy="3199515"/>
          </a:xfrm>
        </p:grpSpPr>
        <p:sp>
          <p:nvSpPr>
            <p:cNvPr id="524" name="Google Shape;524;p35"/>
            <p:cNvSpPr/>
            <p:nvPr/>
          </p:nvSpPr>
          <p:spPr>
            <a:xfrm rot="5400000">
              <a:off x="4653200" y="2870265"/>
              <a:ext cx="3198300" cy="270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5"/>
            <p:cNvSpPr/>
            <p:nvPr/>
          </p:nvSpPr>
          <p:spPr>
            <a:xfrm rot="-5400000">
              <a:off x="1818900" y="306000"/>
              <a:ext cx="3199500" cy="5397300"/>
            </a:xfrm>
            <a:prstGeom prst="round2SameRect">
              <a:avLst>
                <a:gd name="adj1" fmla="val 8139"/>
                <a:gd name="adj2" fmla="val 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6" name="Google Shape;526;p35"/>
            <p:cNvGrpSpPr/>
            <p:nvPr/>
          </p:nvGrpSpPr>
          <p:grpSpPr>
            <a:xfrm>
              <a:off x="6194150" y="1412099"/>
              <a:ext cx="2229952" cy="3192296"/>
              <a:chOff x="6194150" y="1412099"/>
              <a:chExt cx="2229952" cy="3192296"/>
            </a:xfrm>
          </p:grpSpPr>
          <p:sp>
            <p:nvSpPr>
              <p:cNvPr id="527" name="Google Shape;527;p35"/>
              <p:cNvSpPr/>
              <p:nvPr/>
            </p:nvSpPr>
            <p:spPr>
              <a:xfrm>
                <a:off x="6489574" y="4369125"/>
                <a:ext cx="1934528" cy="235270"/>
              </a:xfrm>
              <a:custGeom>
                <a:avLst/>
                <a:gdLst/>
                <a:ahLst/>
                <a:cxnLst/>
                <a:rect l="l" t="t" r="r" b="b"/>
                <a:pathLst>
                  <a:path w="161716" h="9441" extrusionOk="0">
                    <a:moveTo>
                      <a:pt x="80858" y="1"/>
                    </a:moveTo>
                    <a:cubicBezTo>
                      <a:pt x="36193" y="1"/>
                      <a:pt x="0" y="2136"/>
                      <a:pt x="0" y="4738"/>
                    </a:cubicBezTo>
                    <a:cubicBezTo>
                      <a:pt x="0" y="7339"/>
                      <a:pt x="36193" y="9441"/>
                      <a:pt x="80858" y="9441"/>
                    </a:cubicBezTo>
                    <a:cubicBezTo>
                      <a:pt x="125523" y="9441"/>
                      <a:pt x="161716" y="7339"/>
                      <a:pt x="161716" y="4738"/>
                    </a:cubicBezTo>
                    <a:cubicBezTo>
                      <a:pt x="161716" y="2136"/>
                      <a:pt x="125523" y="1"/>
                      <a:pt x="8085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8" name="Google Shape;528;p35"/>
              <p:cNvSpPr/>
              <p:nvPr/>
            </p:nvSpPr>
            <p:spPr>
              <a:xfrm>
                <a:off x="6224403" y="4011707"/>
                <a:ext cx="89812" cy="326701"/>
              </a:xfrm>
              <a:custGeom>
                <a:avLst/>
                <a:gdLst/>
                <a:ahLst/>
                <a:cxnLst/>
                <a:rect l="l" t="t" r="r" b="b"/>
                <a:pathLst>
                  <a:path w="3604" h="13110" extrusionOk="0">
                    <a:moveTo>
                      <a:pt x="1" y="0"/>
                    </a:moveTo>
                    <a:lnTo>
                      <a:pt x="1" y="13110"/>
                    </a:lnTo>
                    <a:lnTo>
                      <a:pt x="3603" y="13110"/>
                    </a:lnTo>
                    <a:lnTo>
                      <a:pt x="360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9" name="Google Shape;529;p35"/>
              <p:cNvSpPr/>
              <p:nvPr/>
            </p:nvSpPr>
            <p:spPr>
              <a:xfrm>
                <a:off x="6269308" y="2589448"/>
                <a:ext cx="296772" cy="1891976"/>
              </a:xfrm>
              <a:custGeom>
                <a:avLst/>
                <a:gdLst/>
                <a:ahLst/>
                <a:cxnLst/>
                <a:rect l="l" t="t" r="r" b="b"/>
                <a:pathLst>
                  <a:path w="11909" h="75922" extrusionOk="0">
                    <a:moveTo>
                      <a:pt x="7339" y="0"/>
                    </a:moveTo>
                    <a:cubicBezTo>
                      <a:pt x="6905" y="0"/>
                      <a:pt x="6538" y="334"/>
                      <a:pt x="6538" y="801"/>
                    </a:cubicBezTo>
                    <a:lnTo>
                      <a:pt x="6538" y="73986"/>
                    </a:lnTo>
                    <a:cubicBezTo>
                      <a:pt x="6538" y="74820"/>
                      <a:pt x="5838" y="75521"/>
                      <a:pt x="4970" y="75521"/>
                    </a:cubicBezTo>
                    <a:lnTo>
                      <a:pt x="4103" y="75521"/>
                    </a:lnTo>
                    <a:cubicBezTo>
                      <a:pt x="3236" y="75521"/>
                      <a:pt x="2535" y="74820"/>
                      <a:pt x="2535" y="73986"/>
                    </a:cubicBezTo>
                    <a:lnTo>
                      <a:pt x="2535" y="67815"/>
                    </a:lnTo>
                    <a:cubicBezTo>
                      <a:pt x="2535" y="67400"/>
                      <a:pt x="2199" y="67046"/>
                      <a:pt x="1789" y="67046"/>
                    </a:cubicBezTo>
                    <a:cubicBezTo>
                      <a:pt x="1771" y="67046"/>
                      <a:pt x="1753" y="67047"/>
                      <a:pt x="1735" y="67048"/>
                    </a:cubicBezTo>
                    <a:lnTo>
                      <a:pt x="0" y="67048"/>
                    </a:lnTo>
                    <a:lnTo>
                      <a:pt x="0" y="67448"/>
                    </a:lnTo>
                    <a:lnTo>
                      <a:pt x="1735" y="67448"/>
                    </a:lnTo>
                    <a:cubicBezTo>
                      <a:pt x="1935" y="67448"/>
                      <a:pt x="2102" y="67615"/>
                      <a:pt x="2102" y="67815"/>
                    </a:cubicBezTo>
                    <a:lnTo>
                      <a:pt x="2102" y="73953"/>
                    </a:lnTo>
                    <a:cubicBezTo>
                      <a:pt x="2102" y="75054"/>
                      <a:pt x="3002" y="75921"/>
                      <a:pt x="4103" y="75921"/>
                    </a:cubicBezTo>
                    <a:lnTo>
                      <a:pt x="4970" y="75921"/>
                    </a:lnTo>
                    <a:cubicBezTo>
                      <a:pt x="6071" y="75921"/>
                      <a:pt x="6938" y="75054"/>
                      <a:pt x="6938" y="73986"/>
                    </a:cubicBezTo>
                    <a:lnTo>
                      <a:pt x="6938" y="767"/>
                    </a:lnTo>
                    <a:cubicBezTo>
                      <a:pt x="6938" y="567"/>
                      <a:pt x="7139" y="400"/>
                      <a:pt x="7339" y="400"/>
                    </a:cubicBezTo>
                    <a:lnTo>
                      <a:pt x="11909" y="400"/>
                    </a:lnTo>
                    <a:lnTo>
                      <a:pt x="119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0" name="Google Shape;530;p35"/>
              <p:cNvSpPr/>
              <p:nvPr/>
            </p:nvSpPr>
            <p:spPr>
              <a:xfrm>
                <a:off x="6251017" y="2605223"/>
                <a:ext cx="1090624" cy="31623"/>
              </a:xfrm>
              <a:custGeom>
                <a:avLst/>
                <a:gdLst/>
                <a:ahLst/>
                <a:cxnLst/>
                <a:rect l="l" t="t" r="r" b="b"/>
                <a:pathLst>
                  <a:path w="43765" h="1269" extrusionOk="0">
                    <a:moveTo>
                      <a:pt x="0" y="1"/>
                    </a:moveTo>
                    <a:lnTo>
                      <a:pt x="0" y="1268"/>
                    </a:lnTo>
                    <a:lnTo>
                      <a:pt x="43765" y="1268"/>
                    </a:lnTo>
                    <a:lnTo>
                      <a:pt x="4376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35"/>
              <p:cNvSpPr/>
              <p:nvPr/>
            </p:nvSpPr>
            <p:spPr>
              <a:xfrm>
                <a:off x="6251017" y="2605223"/>
                <a:ext cx="358300" cy="31623"/>
              </a:xfrm>
              <a:custGeom>
                <a:avLst/>
                <a:gdLst/>
                <a:ahLst/>
                <a:cxnLst/>
                <a:rect l="l" t="t" r="r" b="b"/>
                <a:pathLst>
                  <a:path w="14378" h="1269" extrusionOk="0">
                    <a:moveTo>
                      <a:pt x="0" y="1"/>
                    </a:moveTo>
                    <a:lnTo>
                      <a:pt x="0" y="1268"/>
                    </a:lnTo>
                    <a:lnTo>
                      <a:pt x="14377" y="1268"/>
                    </a:lnTo>
                    <a:lnTo>
                      <a:pt x="1437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2" name="Google Shape;532;p35"/>
              <p:cNvSpPr/>
              <p:nvPr/>
            </p:nvSpPr>
            <p:spPr>
              <a:xfrm>
                <a:off x="6786340" y="2636821"/>
                <a:ext cx="77327" cy="1839594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3820" extrusionOk="0">
                    <a:moveTo>
                      <a:pt x="0" y="0"/>
                    </a:moveTo>
                    <a:lnTo>
                      <a:pt x="0" y="73820"/>
                    </a:lnTo>
                    <a:lnTo>
                      <a:pt x="3102" y="73820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3" name="Google Shape;533;p35"/>
              <p:cNvSpPr/>
              <p:nvPr/>
            </p:nvSpPr>
            <p:spPr>
              <a:xfrm>
                <a:off x="6786340" y="2636821"/>
                <a:ext cx="77327" cy="1839594"/>
              </a:xfrm>
              <a:custGeom>
                <a:avLst/>
                <a:gdLst/>
                <a:ahLst/>
                <a:cxnLst/>
                <a:rect l="l" t="t" r="r" b="b"/>
                <a:pathLst>
                  <a:path w="3103" h="73820" extrusionOk="0">
                    <a:moveTo>
                      <a:pt x="0" y="0"/>
                    </a:moveTo>
                    <a:lnTo>
                      <a:pt x="0" y="2069"/>
                    </a:lnTo>
                    <a:lnTo>
                      <a:pt x="0" y="73820"/>
                    </a:lnTo>
                    <a:lnTo>
                      <a:pt x="1001" y="73820"/>
                    </a:lnTo>
                    <a:lnTo>
                      <a:pt x="1001" y="1868"/>
                    </a:lnTo>
                    <a:lnTo>
                      <a:pt x="3102" y="1435"/>
                    </a:lnTo>
                    <a:lnTo>
                      <a:pt x="3102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35"/>
              <p:cNvSpPr/>
              <p:nvPr/>
            </p:nvSpPr>
            <p:spPr>
              <a:xfrm>
                <a:off x="6462211" y="2153830"/>
                <a:ext cx="726418" cy="430667"/>
              </a:xfrm>
              <a:custGeom>
                <a:avLst/>
                <a:gdLst/>
                <a:ahLst/>
                <a:cxnLst/>
                <a:rect l="l" t="t" r="r" b="b"/>
                <a:pathLst>
                  <a:path w="29150" h="17282" extrusionOk="0">
                    <a:moveTo>
                      <a:pt x="1411" y="1"/>
                    </a:moveTo>
                    <a:cubicBezTo>
                      <a:pt x="604" y="1"/>
                      <a:pt x="1" y="721"/>
                      <a:pt x="131" y="1536"/>
                    </a:cubicBezTo>
                    <a:lnTo>
                      <a:pt x="1933" y="15746"/>
                    </a:lnTo>
                    <a:cubicBezTo>
                      <a:pt x="2066" y="16614"/>
                      <a:pt x="2800" y="17248"/>
                      <a:pt x="3667" y="17281"/>
                    </a:cubicBezTo>
                    <a:lnTo>
                      <a:pt x="27684" y="17281"/>
                    </a:lnTo>
                    <a:cubicBezTo>
                      <a:pt x="27702" y="17282"/>
                      <a:pt x="27719" y="17282"/>
                      <a:pt x="27737" y="17282"/>
                    </a:cubicBezTo>
                    <a:cubicBezTo>
                      <a:pt x="28545" y="17282"/>
                      <a:pt x="29149" y="16530"/>
                      <a:pt x="29019" y="15746"/>
                    </a:cubicBezTo>
                    <a:lnTo>
                      <a:pt x="27217" y="1536"/>
                    </a:lnTo>
                    <a:cubicBezTo>
                      <a:pt x="27084" y="669"/>
                      <a:pt x="26350" y="2"/>
                      <a:pt x="25483" y="2"/>
                    </a:cubicBezTo>
                    <a:lnTo>
                      <a:pt x="1466" y="2"/>
                    </a:lnTo>
                    <a:cubicBezTo>
                      <a:pt x="1447" y="1"/>
                      <a:pt x="1429" y="1"/>
                      <a:pt x="141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5" name="Google Shape;535;p35"/>
              <p:cNvSpPr/>
              <p:nvPr/>
            </p:nvSpPr>
            <p:spPr>
              <a:xfrm>
                <a:off x="6514567" y="2583567"/>
                <a:ext cx="795496" cy="21680"/>
              </a:xfrm>
              <a:custGeom>
                <a:avLst/>
                <a:gdLst/>
                <a:ahLst/>
                <a:cxnLst/>
                <a:rect l="l" t="t" r="r" b="b"/>
                <a:pathLst>
                  <a:path w="31922" h="870" extrusionOk="0">
                    <a:moveTo>
                      <a:pt x="812" y="1"/>
                    </a:moveTo>
                    <a:cubicBezTo>
                      <a:pt x="339" y="1"/>
                      <a:pt x="1" y="420"/>
                      <a:pt x="65" y="870"/>
                    </a:cubicBezTo>
                    <a:lnTo>
                      <a:pt x="31921" y="870"/>
                    </a:lnTo>
                    <a:cubicBezTo>
                      <a:pt x="31855" y="369"/>
                      <a:pt x="31421" y="3"/>
                      <a:pt x="30921" y="3"/>
                    </a:cubicBezTo>
                    <a:lnTo>
                      <a:pt x="866" y="3"/>
                    </a:lnTo>
                    <a:cubicBezTo>
                      <a:pt x="848" y="1"/>
                      <a:pt x="830" y="1"/>
                      <a:pt x="81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6" name="Google Shape;536;p35"/>
              <p:cNvSpPr/>
              <p:nvPr/>
            </p:nvSpPr>
            <p:spPr>
              <a:xfrm>
                <a:off x="6514567" y="2583567"/>
                <a:ext cx="224405" cy="21680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870" extrusionOk="0">
                    <a:moveTo>
                      <a:pt x="812" y="1"/>
                    </a:moveTo>
                    <a:cubicBezTo>
                      <a:pt x="339" y="1"/>
                      <a:pt x="1" y="420"/>
                      <a:pt x="65" y="870"/>
                    </a:cubicBezTo>
                    <a:lnTo>
                      <a:pt x="9005" y="870"/>
                    </a:lnTo>
                    <a:cubicBezTo>
                      <a:pt x="8905" y="369"/>
                      <a:pt x="8505" y="3"/>
                      <a:pt x="8004" y="3"/>
                    </a:cubicBezTo>
                    <a:lnTo>
                      <a:pt x="866" y="3"/>
                    </a:lnTo>
                    <a:cubicBezTo>
                      <a:pt x="848" y="1"/>
                      <a:pt x="830" y="1"/>
                      <a:pt x="81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35"/>
              <p:cNvSpPr/>
              <p:nvPr/>
            </p:nvSpPr>
            <p:spPr>
              <a:xfrm>
                <a:off x="6489573" y="2174638"/>
                <a:ext cx="679170" cy="389051"/>
              </a:xfrm>
              <a:custGeom>
                <a:avLst/>
                <a:gdLst/>
                <a:ahLst/>
                <a:cxnLst/>
                <a:rect l="l" t="t" r="r" b="b"/>
                <a:pathLst>
                  <a:path w="27254" h="15612" extrusionOk="0">
                    <a:moveTo>
                      <a:pt x="501" y="1"/>
                    </a:moveTo>
                    <a:cubicBezTo>
                      <a:pt x="368" y="1"/>
                      <a:pt x="234" y="68"/>
                      <a:pt x="134" y="168"/>
                    </a:cubicBezTo>
                    <a:cubicBezTo>
                      <a:pt x="34" y="301"/>
                      <a:pt x="1" y="434"/>
                      <a:pt x="1" y="601"/>
                    </a:cubicBezTo>
                    <a:lnTo>
                      <a:pt x="1835" y="14811"/>
                    </a:lnTo>
                    <a:cubicBezTo>
                      <a:pt x="1902" y="15245"/>
                      <a:pt x="2269" y="15579"/>
                      <a:pt x="2703" y="15612"/>
                    </a:cubicBezTo>
                    <a:lnTo>
                      <a:pt x="26720" y="15612"/>
                    </a:lnTo>
                    <a:cubicBezTo>
                      <a:pt x="26853" y="15612"/>
                      <a:pt x="27020" y="15545"/>
                      <a:pt x="27120" y="15445"/>
                    </a:cubicBezTo>
                    <a:cubicBezTo>
                      <a:pt x="27220" y="15312"/>
                      <a:pt x="27254" y="15178"/>
                      <a:pt x="27220" y="15012"/>
                    </a:cubicBezTo>
                    <a:lnTo>
                      <a:pt x="25419" y="801"/>
                    </a:lnTo>
                    <a:cubicBezTo>
                      <a:pt x="25352" y="368"/>
                      <a:pt x="24952" y="34"/>
                      <a:pt x="245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8" name="Google Shape;538;p35"/>
              <p:cNvSpPr/>
              <p:nvPr/>
            </p:nvSpPr>
            <p:spPr>
              <a:xfrm>
                <a:off x="6639215" y="2230333"/>
                <a:ext cx="243568" cy="224479"/>
              </a:xfrm>
              <a:custGeom>
                <a:avLst/>
                <a:gdLst/>
                <a:ahLst/>
                <a:cxnLst/>
                <a:rect l="l" t="t" r="r" b="b"/>
                <a:pathLst>
                  <a:path w="9774" h="9008" extrusionOk="0">
                    <a:moveTo>
                      <a:pt x="4582" y="3002"/>
                    </a:moveTo>
                    <a:cubicBezTo>
                      <a:pt x="4600" y="3002"/>
                      <a:pt x="4618" y="3002"/>
                      <a:pt x="4637" y="3003"/>
                    </a:cubicBezTo>
                    <a:cubicBezTo>
                      <a:pt x="5537" y="3003"/>
                      <a:pt x="6305" y="3637"/>
                      <a:pt x="6505" y="4504"/>
                    </a:cubicBezTo>
                    <a:cubicBezTo>
                      <a:pt x="6635" y="5320"/>
                      <a:pt x="6032" y="6039"/>
                      <a:pt x="5225" y="6039"/>
                    </a:cubicBezTo>
                    <a:cubicBezTo>
                      <a:pt x="5207" y="6039"/>
                      <a:pt x="5189" y="6039"/>
                      <a:pt x="5170" y="6038"/>
                    </a:cubicBezTo>
                    <a:cubicBezTo>
                      <a:pt x="4270" y="6005"/>
                      <a:pt x="3503" y="5405"/>
                      <a:pt x="3302" y="4537"/>
                    </a:cubicBezTo>
                    <a:cubicBezTo>
                      <a:pt x="3172" y="3722"/>
                      <a:pt x="3775" y="3002"/>
                      <a:pt x="4582" y="3002"/>
                    </a:cubicBezTo>
                    <a:close/>
                    <a:moveTo>
                      <a:pt x="3269" y="1"/>
                    </a:moveTo>
                    <a:lnTo>
                      <a:pt x="3202" y="935"/>
                    </a:lnTo>
                    <a:cubicBezTo>
                      <a:pt x="2935" y="1001"/>
                      <a:pt x="2669" y="1135"/>
                      <a:pt x="2435" y="1268"/>
                    </a:cubicBezTo>
                    <a:lnTo>
                      <a:pt x="1468" y="768"/>
                    </a:lnTo>
                    <a:lnTo>
                      <a:pt x="500" y="1902"/>
                    </a:lnTo>
                    <a:lnTo>
                      <a:pt x="1168" y="2736"/>
                    </a:lnTo>
                    <a:cubicBezTo>
                      <a:pt x="1067" y="2970"/>
                      <a:pt x="1001" y="3236"/>
                      <a:pt x="967" y="3503"/>
                    </a:cubicBezTo>
                    <a:lnTo>
                      <a:pt x="0" y="3737"/>
                    </a:lnTo>
                    <a:lnTo>
                      <a:pt x="267" y="5305"/>
                    </a:lnTo>
                    <a:lnTo>
                      <a:pt x="1301" y="5538"/>
                    </a:lnTo>
                    <a:cubicBezTo>
                      <a:pt x="1434" y="5805"/>
                      <a:pt x="1601" y="6072"/>
                      <a:pt x="1768" y="6305"/>
                    </a:cubicBezTo>
                    <a:lnTo>
                      <a:pt x="1401" y="7139"/>
                    </a:lnTo>
                    <a:lnTo>
                      <a:pt x="2769" y="8240"/>
                    </a:lnTo>
                    <a:lnTo>
                      <a:pt x="3536" y="7740"/>
                    </a:lnTo>
                    <a:cubicBezTo>
                      <a:pt x="3803" y="7873"/>
                      <a:pt x="4103" y="8006"/>
                      <a:pt x="4403" y="8073"/>
                    </a:cubicBezTo>
                    <a:lnTo>
                      <a:pt x="4803" y="9007"/>
                    </a:lnTo>
                    <a:lnTo>
                      <a:pt x="6471" y="9007"/>
                    </a:lnTo>
                    <a:lnTo>
                      <a:pt x="6571" y="8073"/>
                    </a:lnTo>
                    <a:cubicBezTo>
                      <a:pt x="6838" y="8006"/>
                      <a:pt x="7072" y="7873"/>
                      <a:pt x="7339" y="7740"/>
                    </a:cubicBezTo>
                    <a:lnTo>
                      <a:pt x="8273" y="8240"/>
                    </a:lnTo>
                    <a:lnTo>
                      <a:pt x="9273" y="7139"/>
                    </a:lnTo>
                    <a:lnTo>
                      <a:pt x="8606" y="6305"/>
                    </a:lnTo>
                    <a:cubicBezTo>
                      <a:pt x="8706" y="6038"/>
                      <a:pt x="8773" y="5772"/>
                      <a:pt x="8806" y="5538"/>
                    </a:cubicBezTo>
                    <a:lnTo>
                      <a:pt x="9774" y="5305"/>
                    </a:lnTo>
                    <a:lnTo>
                      <a:pt x="9507" y="3703"/>
                    </a:lnTo>
                    <a:lnTo>
                      <a:pt x="8473" y="3470"/>
                    </a:lnTo>
                    <a:cubicBezTo>
                      <a:pt x="8339" y="3203"/>
                      <a:pt x="8173" y="2936"/>
                      <a:pt x="8006" y="2703"/>
                    </a:cubicBezTo>
                    <a:lnTo>
                      <a:pt x="8373" y="1869"/>
                    </a:lnTo>
                    <a:lnTo>
                      <a:pt x="7005" y="768"/>
                    </a:lnTo>
                    <a:lnTo>
                      <a:pt x="6238" y="1268"/>
                    </a:lnTo>
                    <a:cubicBezTo>
                      <a:pt x="5938" y="1135"/>
                      <a:pt x="5671" y="1001"/>
                      <a:pt x="5371" y="935"/>
                    </a:cubicBezTo>
                    <a:lnTo>
                      <a:pt x="493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9" name="Google Shape;539;p35"/>
              <p:cNvSpPr/>
              <p:nvPr/>
            </p:nvSpPr>
            <p:spPr>
              <a:xfrm>
                <a:off x="6876947" y="2348377"/>
                <a:ext cx="133845" cy="123055"/>
              </a:xfrm>
              <a:custGeom>
                <a:avLst/>
                <a:gdLst/>
                <a:ahLst/>
                <a:cxnLst/>
                <a:rect l="l" t="t" r="r" b="b"/>
                <a:pathLst>
                  <a:path w="5371" h="4938" extrusionOk="0">
                    <a:moveTo>
                      <a:pt x="1668" y="0"/>
                    </a:moveTo>
                    <a:lnTo>
                      <a:pt x="867" y="334"/>
                    </a:lnTo>
                    <a:lnTo>
                      <a:pt x="1068" y="868"/>
                    </a:lnTo>
                    <a:cubicBezTo>
                      <a:pt x="934" y="968"/>
                      <a:pt x="834" y="1068"/>
                      <a:pt x="767" y="1201"/>
                    </a:cubicBezTo>
                    <a:lnTo>
                      <a:pt x="200" y="1101"/>
                    </a:lnTo>
                    <a:lnTo>
                      <a:pt x="0" y="1935"/>
                    </a:lnTo>
                    <a:lnTo>
                      <a:pt x="501" y="2269"/>
                    </a:lnTo>
                    <a:cubicBezTo>
                      <a:pt x="501" y="2402"/>
                      <a:pt x="534" y="2569"/>
                      <a:pt x="567" y="2702"/>
                    </a:cubicBezTo>
                    <a:lnTo>
                      <a:pt x="167" y="3036"/>
                    </a:lnTo>
                    <a:lnTo>
                      <a:pt x="667" y="3837"/>
                    </a:lnTo>
                    <a:lnTo>
                      <a:pt x="1201" y="3770"/>
                    </a:lnTo>
                    <a:cubicBezTo>
                      <a:pt x="1334" y="3903"/>
                      <a:pt x="1468" y="4003"/>
                      <a:pt x="1601" y="4103"/>
                    </a:cubicBezTo>
                    <a:lnTo>
                      <a:pt x="1601" y="4637"/>
                    </a:lnTo>
                    <a:lnTo>
                      <a:pt x="2502" y="4937"/>
                    </a:lnTo>
                    <a:lnTo>
                      <a:pt x="2769" y="4537"/>
                    </a:lnTo>
                    <a:lnTo>
                      <a:pt x="3236" y="4537"/>
                    </a:lnTo>
                    <a:lnTo>
                      <a:pt x="3669" y="4937"/>
                    </a:lnTo>
                    <a:lnTo>
                      <a:pt x="4470" y="4604"/>
                    </a:lnTo>
                    <a:lnTo>
                      <a:pt x="4270" y="4103"/>
                    </a:lnTo>
                    <a:cubicBezTo>
                      <a:pt x="4403" y="4003"/>
                      <a:pt x="4503" y="3870"/>
                      <a:pt x="4570" y="3770"/>
                    </a:cubicBezTo>
                    <a:lnTo>
                      <a:pt x="5137" y="3837"/>
                    </a:lnTo>
                    <a:lnTo>
                      <a:pt x="5371" y="3003"/>
                    </a:lnTo>
                    <a:lnTo>
                      <a:pt x="4870" y="2702"/>
                    </a:lnTo>
                    <a:cubicBezTo>
                      <a:pt x="4870" y="2536"/>
                      <a:pt x="4837" y="2369"/>
                      <a:pt x="4804" y="2235"/>
                    </a:cubicBezTo>
                    <a:lnTo>
                      <a:pt x="5204" y="1902"/>
                    </a:lnTo>
                    <a:lnTo>
                      <a:pt x="4704" y="1101"/>
                    </a:lnTo>
                    <a:lnTo>
                      <a:pt x="4170" y="1168"/>
                    </a:lnTo>
                    <a:cubicBezTo>
                      <a:pt x="4036" y="1068"/>
                      <a:pt x="3903" y="934"/>
                      <a:pt x="3736" y="868"/>
                    </a:cubicBezTo>
                    <a:lnTo>
                      <a:pt x="3736" y="334"/>
                    </a:lnTo>
                    <a:lnTo>
                      <a:pt x="2836" y="0"/>
                    </a:lnTo>
                    <a:lnTo>
                      <a:pt x="2569" y="401"/>
                    </a:lnTo>
                    <a:lnTo>
                      <a:pt x="2102" y="401"/>
                    </a:lnTo>
                    <a:lnTo>
                      <a:pt x="166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0" name="Google Shape;540;p35"/>
              <p:cNvSpPr/>
              <p:nvPr/>
            </p:nvSpPr>
            <p:spPr>
              <a:xfrm>
                <a:off x="7334122" y="1693341"/>
                <a:ext cx="200357" cy="306765"/>
              </a:xfrm>
              <a:custGeom>
                <a:avLst/>
                <a:gdLst/>
                <a:ahLst/>
                <a:cxnLst/>
                <a:rect l="l" t="t" r="r" b="b"/>
                <a:pathLst>
                  <a:path w="8040" h="12310" extrusionOk="0">
                    <a:moveTo>
                      <a:pt x="6972" y="1"/>
                    </a:moveTo>
                    <a:lnTo>
                      <a:pt x="3003" y="3770"/>
                    </a:lnTo>
                    <a:cubicBezTo>
                      <a:pt x="3503" y="5438"/>
                      <a:pt x="3670" y="7240"/>
                      <a:pt x="1235" y="7940"/>
                    </a:cubicBezTo>
                    <a:cubicBezTo>
                      <a:pt x="1235" y="7940"/>
                      <a:pt x="1" y="10642"/>
                      <a:pt x="3003" y="12310"/>
                    </a:cubicBezTo>
                    <a:cubicBezTo>
                      <a:pt x="5138" y="11309"/>
                      <a:pt x="6906" y="9675"/>
                      <a:pt x="8040" y="7606"/>
                    </a:cubicBezTo>
                    <a:cubicBezTo>
                      <a:pt x="6439" y="6205"/>
                      <a:pt x="6672" y="2203"/>
                      <a:pt x="6972" y="1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1" name="Google Shape;541;p35"/>
              <p:cNvSpPr/>
              <p:nvPr/>
            </p:nvSpPr>
            <p:spPr>
              <a:xfrm>
                <a:off x="7351740" y="1839096"/>
                <a:ext cx="219122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8793" h="3083" extrusionOk="0">
                    <a:moveTo>
                      <a:pt x="5991" y="0"/>
                    </a:moveTo>
                    <a:cubicBezTo>
                      <a:pt x="5692" y="0"/>
                      <a:pt x="5392" y="115"/>
                      <a:pt x="5164" y="356"/>
                    </a:cubicBezTo>
                    <a:cubicBezTo>
                      <a:pt x="4943" y="149"/>
                      <a:pt x="4661" y="47"/>
                      <a:pt x="4382" y="47"/>
                    </a:cubicBezTo>
                    <a:cubicBezTo>
                      <a:pt x="4033" y="47"/>
                      <a:pt x="3686" y="208"/>
                      <a:pt x="3463" y="523"/>
                    </a:cubicBezTo>
                    <a:cubicBezTo>
                      <a:pt x="3240" y="326"/>
                      <a:pt x="2964" y="232"/>
                      <a:pt x="2692" y="232"/>
                    </a:cubicBezTo>
                    <a:cubicBezTo>
                      <a:pt x="2274" y="232"/>
                      <a:pt x="1864" y="453"/>
                      <a:pt x="1662" y="857"/>
                    </a:cubicBezTo>
                    <a:cubicBezTo>
                      <a:pt x="1498" y="782"/>
                      <a:pt x="1331" y="747"/>
                      <a:pt x="1170" y="747"/>
                    </a:cubicBezTo>
                    <a:cubicBezTo>
                      <a:pt x="544" y="747"/>
                      <a:pt x="1" y="1268"/>
                      <a:pt x="27" y="1958"/>
                    </a:cubicBezTo>
                    <a:cubicBezTo>
                      <a:pt x="47" y="2664"/>
                      <a:pt x="610" y="3082"/>
                      <a:pt x="1178" y="3082"/>
                    </a:cubicBezTo>
                    <a:cubicBezTo>
                      <a:pt x="1576" y="3082"/>
                      <a:pt x="1976" y="2878"/>
                      <a:pt x="2196" y="2425"/>
                    </a:cubicBezTo>
                    <a:cubicBezTo>
                      <a:pt x="2332" y="2479"/>
                      <a:pt x="2468" y="2534"/>
                      <a:pt x="2622" y="2534"/>
                    </a:cubicBezTo>
                    <a:cubicBezTo>
                      <a:pt x="2657" y="2534"/>
                      <a:pt x="2693" y="2531"/>
                      <a:pt x="2729" y="2525"/>
                    </a:cubicBezTo>
                    <a:cubicBezTo>
                      <a:pt x="3063" y="2525"/>
                      <a:pt x="3397" y="2358"/>
                      <a:pt x="3597" y="2058"/>
                    </a:cubicBezTo>
                    <a:cubicBezTo>
                      <a:pt x="3817" y="2262"/>
                      <a:pt x="4097" y="2363"/>
                      <a:pt x="4374" y="2363"/>
                    </a:cubicBezTo>
                    <a:cubicBezTo>
                      <a:pt x="4682" y="2363"/>
                      <a:pt x="4987" y="2237"/>
                      <a:pt x="5198" y="1991"/>
                    </a:cubicBezTo>
                    <a:cubicBezTo>
                      <a:pt x="5431" y="2224"/>
                      <a:pt x="5732" y="2325"/>
                      <a:pt x="6032" y="2325"/>
                    </a:cubicBezTo>
                    <a:cubicBezTo>
                      <a:pt x="6132" y="2291"/>
                      <a:pt x="6232" y="2291"/>
                      <a:pt x="6332" y="2258"/>
                    </a:cubicBezTo>
                    <a:cubicBezTo>
                      <a:pt x="6551" y="2662"/>
                      <a:pt x="6949" y="2862"/>
                      <a:pt x="7345" y="2862"/>
                    </a:cubicBezTo>
                    <a:cubicBezTo>
                      <a:pt x="7733" y="2862"/>
                      <a:pt x="8119" y="2671"/>
                      <a:pt x="8333" y="2291"/>
                    </a:cubicBezTo>
                    <a:cubicBezTo>
                      <a:pt x="8793" y="1504"/>
                      <a:pt x="8220" y="556"/>
                      <a:pt x="7345" y="556"/>
                    </a:cubicBezTo>
                    <a:cubicBezTo>
                      <a:pt x="7330" y="556"/>
                      <a:pt x="7315" y="556"/>
                      <a:pt x="7299" y="557"/>
                    </a:cubicBezTo>
                    <a:cubicBezTo>
                      <a:pt x="7199" y="557"/>
                      <a:pt x="7099" y="590"/>
                      <a:pt x="6999" y="590"/>
                    </a:cubicBezTo>
                    <a:cubicBezTo>
                      <a:pt x="6789" y="207"/>
                      <a:pt x="6392" y="0"/>
                      <a:pt x="599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2" name="Google Shape;542;p35"/>
              <p:cNvSpPr/>
              <p:nvPr/>
            </p:nvSpPr>
            <p:spPr>
              <a:xfrm>
                <a:off x="7351740" y="1839096"/>
                <a:ext cx="219122" cy="76828"/>
              </a:xfrm>
              <a:custGeom>
                <a:avLst/>
                <a:gdLst/>
                <a:ahLst/>
                <a:cxnLst/>
                <a:rect l="l" t="t" r="r" b="b"/>
                <a:pathLst>
                  <a:path w="8793" h="3083" extrusionOk="0">
                    <a:moveTo>
                      <a:pt x="5991" y="0"/>
                    </a:moveTo>
                    <a:cubicBezTo>
                      <a:pt x="5692" y="0"/>
                      <a:pt x="5392" y="115"/>
                      <a:pt x="5164" y="356"/>
                    </a:cubicBezTo>
                    <a:cubicBezTo>
                      <a:pt x="4943" y="149"/>
                      <a:pt x="4661" y="47"/>
                      <a:pt x="4382" y="47"/>
                    </a:cubicBezTo>
                    <a:cubicBezTo>
                      <a:pt x="4033" y="47"/>
                      <a:pt x="3686" y="208"/>
                      <a:pt x="3463" y="523"/>
                    </a:cubicBezTo>
                    <a:cubicBezTo>
                      <a:pt x="3240" y="326"/>
                      <a:pt x="2964" y="232"/>
                      <a:pt x="2692" y="232"/>
                    </a:cubicBezTo>
                    <a:cubicBezTo>
                      <a:pt x="2274" y="232"/>
                      <a:pt x="1864" y="453"/>
                      <a:pt x="1662" y="857"/>
                    </a:cubicBezTo>
                    <a:cubicBezTo>
                      <a:pt x="1498" y="782"/>
                      <a:pt x="1331" y="747"/>
                      <a:pt x="1170" y="747"/>
                    </a:cubicBezTo>
                    <a:cubicBezTo>
                      <a:pt x="544" y="747"/>
                      <a:pt x="1" y="1268"/>
                      <a:pt x="27" y="1958"/>
                    </a:cubicBezTo>
                    <a:cubicBezTo>
                      <a:pt x="47" y="2664"/>
                      <a:pt x="610" y="3082"/>
                      <a:pt x="1178" y="3082"/>
                    </a:cubicBezTo>
                    <a:cubicBezTo>
                      <a:pt x="1576" y="3082"/>
                      <a:pt x="1976" y="2878"/>
                      <a:pt x="2196" y="2425"/>
                    </a:cubicBezTo>
                    <a:cubicBezTo>
                      <a:pt x="2332" y="2479"/>
                      <a:pt x="2468" y="2534"/>
                      <a:pt x="2622" y="2534"/>
                    </a:cubicBezTo>
                    <a:cubicBezTo>
                      <a:pt x="2657" y="2534"/>
                      <a:pt x="2693" y="2531"/>
                      <a:pt x="2729" y="2525"/>
                    </a:cubicBezTo>
                    <a:cubicBezTo>
                      <a:pt x="3063" y="2525"/>
                      <a:pt x="3397" y="2358"/>
                      <a:pt x="3597" y="2058"/>
                    </a:cubicBezTo>
                    <a:cubicBezTo>
                      <a:pt x="3817" y="2262"/>
                      <a:pt x="4097" y="2363"/>
                      <a:pt x="4374" y="2363"/>
                    </a:cubicBezTo>
                    <a:cubicBezTo>
                      <a:pt x="4682" y="2363"/>
                      <a:pt x="4987" y="2237"/>
                      <a:pt x="5198" y="1991"/>
                    </a:cubicBezTo>
                    <a:cubicBezTo>
                      <a:pt x="5431" y="2224"/>
                      <a:pt x="5732" y="2325"/>
                      <a:pt x="6032" y="2325"/>
                    </a:cubicBezTo>
                    <a:cubicBezTo>
                      <a:pt x="6132" y="2291"/>
                      <a:pt x="6232" y="2291"/>
                      <a:pt x="6332" y="2258"/>
                    </a:cubicBezTo>
                    <a:cubicBezTo>
                      <a:pt x="6551" y="2662"/>
                      <a:pt x="6949" y="2862"/>
                      <a:pt x="7345" y="2862"/>
                    </a:cubicBezTo>
                    <a:cubicBezTo>
                      <a:pt x="7733" y="2862"/>
                      <a:pt x="8119" y="2671"/>
                      <a:pt x="8333" y="2291"/>
                    </a:cubicBezTo>
                    <a:cubicBezTo>
                      <a:pt x="8793" y="1504"/>
                      <a:pt x="8220" y="556"/>
                      <a:pt x="7345" y="556"/>
                    </a:cubicBezTo>
                    <a:cubicBezTo>
                      <a:pt x="7330" y="556"/>
                      <a:pt x="7315" y="556"/>
                      <a:pt x="7299" y="557"/>
                    </a:cubicBezTo>
                    <a:cubicBezTo>
                      <a:pt x="7199" y="557"/>
                      <a:pt x="7099" y="590"/>
                      <a:pt x="6999" y="590"/>
                    </a:cubicBezTo>
                    <a:cubicBezTo>
                      <a:pt x="6789" y="207"/>
                      <a:pt x="6392" y="0"/>
                      <a:pt x="599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3" name="Google Shape;543;p35"/>
              <p:cNvSpPr/>
              <p:nvPr/>
            </p:nvSpPr>
            <p:spPr>
              <a:xfrm>
                <a:off x="7254329" y="1646493"/>
                <a:ext cx="20808" cy="26216"/>
              </a:xfrm>
              <a:custGeom>
                <a:avLst/>
                <a:gdLst/>
                <a:ahLst/>
                <a:cxnLst/>
                <a:rect l="l" t="t" r="r" b="b"/>
                <a:pathLst>
                  <a:path w="835" h="1052" extrusionOk="0">
                    <a:moveTo>
                      <a:pt x="313" y="0"/>
                    </a:moveTo>
                    <a:cubicBezTo>
                      <a:pt x="286" y="0"/>
                      <a:pt x="260" y="4"/>
                      <a:pt x="234" y="13"/>
                    </a:cubicBezTo>
                    <a:cubicBezTo>
                      <a:pt x="67" y="46"/>
                      <a:pt x="0" y="347"/>
                      <a:pt x="67" y="613"/>
                    </a:cubicBezTo>
                    <a:cubicBezTo>
                      <a:pt x="128" y="888"/>
                      <a:pt x="329" y="1051"/>
                      <a:pt x="490" y="1051"/>
                    </a:cubicBezTo>
                    <a:cubicBezTo>
                      <a:pt x="505" y="1051"/>
                      <a:pt x="520" y="1050"/>
                      <a:pt x="534" y="1047"/>
                    </a:cubicBezTo>
                    <a:cubicBezTo>
                      <a:pt x="734" y="980"/>
                      <a:pt x="834" y="713"/>
                      <a:pt x="734" y="413"/>
                    </a:cubicBezTo>
                    <a:cubicBezTo>
                      <a:pt x="647" y="181"/>
                      <a:pt x="485" y="0"/>
                      <a:pt x="31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4" name="Google Shape;544;p35"/>
              <p:cNvSpPr/>
              <p:nvPr/>
            </p:nvSpPr>
            <p:spPr>
              <a:xfrm>
                <a:off x="7244361" y="1646792"/>
                <a:ext cx="18291" cy="4834"/>
              </a:xfrm>
              <a:custGeom>
                <a:avLst/>
                <a:gdLst/>
                <a:ahLst/>
                <a:cxnLst/>
                <a:rect l="l" t="t" r="r" b="b"/>
                <a:pathLst>
                  <a:path w="734" h="194" extrusionOk="0">
                    <a:moveTo>
                      <a:pt x="0" y="1"/>
                    </a:moveTo>
                    <a:cubicBezTo>
                      <a:pt x="0" y="1"/>
                      <a:pt x="222" y="194"/>
                      <a:pt x="440" y="194"/>
                    </a:cubicBezTo>
                    <a:cubicBezTo>
                      <a:pt x="549" y="194"/>
                      <a:pt x="656" y="146"/>
                      <a:pt x="73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5" name="Google Shape;545;p35"/>
              <p:cNvSpPr/>
              <p:nvPr/>
            </p:nvSpPr>
            <p:spPr>
              <a:xfrm>
                <a:off x="7244361" y="1592766"/>
                <a:ext cx="40744" cy="24970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1002" extrusionOk="0">
                    <a:moveTo>
                      <a:pt x="1468" y="1"/>
                    </a:moveTo>
                    <a:cubicBezTo>
                      <a:pt x="901" y="1"/>
                      <a:pt x="367" y="268"/>
                      <a:pt x="33" y="701"/>
                    </a:cubicBezTo>
                    <a:cubicBezTo>
                      <a:pt x="0" y="801"/>
                      <a:pt x="0" y="901"/>
                      <a:pt x="67" y="968"/>
                    </a:cubicBezTo>
                    <a:cubicBezTo>
                      <a:pt x="100" y="1001"/>
                      <a:pt x="167" y="1001"/>
                      <a:pt x="200" y="1001"/>
                    </a:cubicBezTo>
                    <a:cubicBezTo>
                      <a:pt x="267" y="1001"/>
                      <a:pt x="300" y="968"/>
                      <a:pt x="334" y="935"/>
                    </a:cubicBezTo>
                    <a:cubicBezTo>
                      <a:pt x="567" y="568"/>
                      <a:pt x="1001" y="334"/>
                      <a:pt x="1434" y="334"/>
                    </a:cubicBezTo>
                    <a:cubicBezTo>
                      <a:pt x="1448" y="339"/>
                      <a:pt x="1462" y="341"/>
                      <a:pt x="1475" y="341"/>
                    </a:cubicBezTo>
                    <a:cubicBezTo>
                      <a:pt x="1560" y="341"/>
                      <a:pt x="1635" y="259"/>
                      <a:pt x="1635" y="201"/>
                    </a:cubicBezTo>
                    <a:cubicBezTo>
                      <a:pt x="1635" y="101"/>
                      <a:pt x="1568" y="1"/>
                      <a:pt x="146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6" name="Google Shape;546;p35"/>
              <p:cNvSpPr/>
              <p:nvPr/>
            </p:nvSpPr>
            <p:spPr>
              <a:xfrm>
                <a:off x="7270951" y="1678390"/>
                <a:ext cx="26615" cy="54998"/>
              </a:xfrm>
              <a:custGeom>
                <a:avLst/>
                <a:gdLst/>
                <a:ahLst/>
                <a:cxnLst/>
                <a:rect l="l" t="t" r="r" b="b"/>
                <a:pathLst>
                  <a:path w="1068" h="2207" extrusionOk="0">
                    <a:moveTo>
                      <a:pt x="467" y="1"/>
                    </a:moveTo>
                    <a:cubicBezTo>
                      <a:pt x="401" y="734"/>
                      <a:pt x="234" y="1435"/>
                      <a:pt x="0" y="2135"/>
                    </a:cubicBezTo>
                    <a:cubicBezTo>
                      <a:pt x="123" y="2184"/>
                      <a:pt x="254" y="2206"/>
                      <a:pt x="388" y="2206"/>
                    </a:cubicBezTo>
                    <a:cubicBezTo>
                      <a:pt x="619" y="2206"/>
                      <a:pt x="857" y="2141"/>
                      <a:pt x="1068" y="2035"/>
                    </a:cubicBezTo>
                    <a:lnTo>
                      <a:pt x="467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5"/>
              <p:cNvSpPr/>
              <p:nvPr/>
            </p:nvSpPr>
            <p:spPr>
              <a:xfrm>
                <a:off x="7229385" y="1459048"/>
                <a:ext cx="305943" cy="350649"/>
              </a:xfrm>
              <a:custGeom>
                <a:avLst/>
                <a:gdLst/>
                <a:ahLst/>
                <a:cxnLst/>
                <a:rect l="l" t="t" r="r" b="b"/>
                <a:pathLst>
                  <a:path w="12277" h="14071" extrusionOk="0">
                    <a:moveTo>
                      <a:pt x="6117" y="1"/>
                    </a:moveTo>
                    <a:cubicBezTo>
                      <a:pt x="5043" y="1"/>
                      <a:pt x="3949" y="347"/>
                      <a:pt x="3003" y="1097"/>
                    </a:cubicBezTo>
                    <a:cubicBezTo>
                      <a:pt x="1" y="3499"/>
                      <a:pt x="1068" y="8869"/>
                      <a:pt x="2736" y="11771"/>
                    </a:cubicBezTo>
                    <a:cubicBezTo>
                      <a:pt x="3624" y="13309"/>
                      <a:pt x="5114" y="14071"/>
                      <a:pt x="6635" y="14071"/>
                    </a:cubicBezTo>
                    <a:cubicBezTo>
                      <a:pt x="8313" y="14071"/>
                      <a:pt x="10028" y="13142"/>
                      <a:pt x="11008" y="11304"/>
                    </a:cubicBezTo>
                    <a:cubicBezTo>
                      <a:pt x="12276" y="8969"/>
                      <a:pt x="11842" y="7502"/>
                      <a:pt x="11008" y="3932"/>
                    </a:cubicBezTo>
                    <a:cubicBezTo>
                      <a:pt x="10469" y="1482"/>
                      <a:pt x="8338" y="1"/>
                      <a:pt x="6117" y="1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8" name="Google Shape;548;p35"/>
              <p:cNvSpPr/>
              <p:nvPr/>
            </p:nvSpPr>
            <p:spPr>
              <a:xfrm>
                <a:off x="7236038" y="1412099"/>
                <a:ext cx="371607" cy="378834"/>
              </a:xfrm>
              <a:custGeom>
                <a:avLst/>
                <a:gdLst/>
                <a:ahLst/>
                <a:cxnLst/>
                <a:rect l="l" t="t" r="r" b="b"/>
                <a:pathLst>
                  <a:path w="14912" h="15202" extrusionOk="0">
                    <a:moveTo>
                      <a:pt x="5365" y="1"/>
                    </a:moveTo>
                    <a:cubicBezTo>
                      <a:pt x="5174" y="1"/>
                      <a:pt x="4966" y="25"/>
                      <a:pt x="4737" y="79"/>
                    </a:cubicBezTo>
                    <a:cubicBezTo>
                      <a:pt x="3503" y="379"/>
                      <a:pt x="2669" y="980"/>
                      <a:pt x="2402" y="2180"/>
                    </a:cubicBezTo>
                    <a:cubicBezTo>
                      <a:pt x="2202" y="2914"/>
                      <a:pt x="701" y="2748"/>
                      <a:pt x="367" y="4649"/>
                    </a:cubicBezTo>
                    <a:cubicBezTo>
                      <a:pt x="0" y="6517"/>
                      <a:pt x="1435" y="6283"/>
                      <a:pt x="1702" y="7484"/>
                    </a:cubicBezTo>
                    <a:cubicBezTo>
                      <a:pt x="1942" y="8547"/>
                      <a:pt x="2551" y="8614"/>
                      <a:pt x="3060" y="8614"/>
                    </a:cubicBezTo>
                    <a:cubicBezTo>
                      <a:pt x="3135" y="8614"/>
                      <a:pt x="3207" y="8613"/>
                      <a:pt x="3275" y="8613"/>
                    </a:cubicBezTo>
                    <a:cubicBezTo>
                      <a:pt x="3651" y="8613"/>
                      <a:pt x="3919" y="8656"/>
                      <a:pt x="3837" y="9219"/>
                    </a:cubicBezTo>
                    <a:cubicBezTo>
                      <a:pt x="3236" y="13522"/>
                      <a:pt x="8340" y="12321"/>
                      <a:pt x="8840" y="13589"/>
                    </a:cubicBezTo>
                    <a:cubicBezTo>
                      <a:pt x="9255" y="14749"/>
                      <a:pt x="10082" y="15202"/>
                      <a:pt x="10984" y="15202"/>
                    </a:cubicBezTo>
                    <a:cubicBezTo>
                      <a:pt x="11534" y="15202"/>
                      <a:pt x="12112" y="15034"/>
                      <a:pt x="12643" y="14756"/>
                    </a:cubicBezTo>
                    <a:cubicBezTo>
                      <a:pt x="14044" y="14022"/>
                      <a:pt x="12176" y="13155"/>
                      <a:pt x="13410" y="11854"/>
                    </a:cubicBezTo>
                    <a:cubicBezTo>
                      <a:pt x="14911" y="10253"/>
                      <a:pt x="14811" y="7751"/>
                      <a:pt x="13210" y="6250"/>
                    </a:cubicBezTo>
                    <a:cubicBezTo>
                      <a:pt x="12443" y="5550"/>
                      <a:pt x="13610" y="3848"/>
                      <a:pt x="12876" y="2347"/>
                    </a:cubicBezTo>
                    <a:cubicBezTo>
                      <a:pt x="12337" y="1270"/>
                      <a:pt x="11079" y="803"/>
                      <a:pt x="9881" y="803"/>
                    </a:cubicBezTo>
                    <a:cubicBezTo>
                      <a:pt x="9447" y="803"/>
                      <a:pt x="9021" y="864"/>
                      <a:pt x="8640" y="980"/>
                    </a:cubicBezTo>
                    <a:cubicBezTo>
                      <a:pt x="8473" y="1027"/>
                      <a:pt x="8319" y="1048"/>
                      <a:pt x="8175" y="1048"/>
                    </a:cubicBezTo>
                    <a:cubicBezTo>
                      <a:pt x="7153" y="1048"/>
                      <a:pt x="6635" y="1"/>
                      <a:pt x="536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9" name="Google Shape;549;p35"/>
              <p:cNvSpPr/>
              <p:nvPr/>
            </p:nvSpPr>
            <p:spPr>
              <a:xfrm>
                <a:off x="7280918" y="1619530"/>
                <a:ext cx="69851" cy="86622"/>
              </a:xfrm>
              <a:custGeom>
                <a:avLst/>
                <a:gdLst/>
                <a:ahLst/>
                <a:cxnLst/>
                <a:rect l="l" t="t" r="r" b="b"/>
                <a:pathLst>
                  <a:path w="2803" h="3476" extrusionOk="0">
                    <a:moveTo>
                      <a:pt x="1441" y="0"/>
                    </a:moveTo>
                    <a:cubicBezTo>
                      <a:pt x="1199" y="0"/>
                      <a:pt x="952" y="72"/>
                      <a:pt x="735" y="228"/>
                    </a:cubicBezTo>
                    <a:cubicBezTo>
                      <a:pt x="1" y="795"/>
                      <a:pt x="234" y="2062"/>
                      <a:pt x="635" y="2763"/>
                    </a:cubicBezTo>
                    <a:cubicBezTo>
                      <a:pt x="863" y="3201"/>
                      <a:pt x="1255" y="3476"/>
                      <a:pt x="1636" y="3476"/>
                    </a:cubicBezTo>
                    <a:cubicBezTo>
                      <a:pt x="1922" y="3476"/>
                      <a:pt x="2202" y="3321"/>
                      <a:pt x="2402" y="2963"/>
                    </a:cubicBezTo>
                    <a:cubicBezTo>
                      <a:pt x="2736" y="2329"/>
                      <a:pt x="2803" y="1629"/>
                      <a:pt x="2603" y="928"/>
                    </a:cubicBezTo>
                    <a:cubicBezTo>
                      <a:pt x="2488" y="353"/>
                      <a:pt x="1977" y="0"/>
                      <a:pt x="1441" y="0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0" name="Google Shape;550;p35"/>
              <p:cNvSpPr/>
              <p:nvPr/>
            </p:nvSpPr>
            <p:spPr>
              <a:xfrm>
                <a:off x="7128809" y="1987616"/>
                <a:ext cx="487136" cy="590230"/>
              </a:xfrm>
              <a:custGeom>
                <a:avLst/>
                <a:gdLst/>
                <a:ahLst/>
                <a:cxnLst/>
                <a:rect l="l" t="t" r="r" b="b"/>
                <a:pathLst>
                  <a:path w="19548" h="23685" extrusionOk="0">
                    <a:moveTo>
                      <a:pt x="15878" y="0"/>
                    </a:moveTo>
                    <a:cubicBezTo>
                      <a:pt x="15211" y="2369"/>
                      <a:pt x="14477" y="4771"/>
                      <a:pt x="13710" y="7139"/>
                    </a:cubicBezTo>
                    <a:cubicBezTo>
                      <a:pt x="13343" y="8340"/>
                      <a:pt x="12943" y="9507"/>
                      <a:pt x="12509" y="10675"/>
                    </a:cubicBezTo>
                    <a:cubicBezTo>
                      <a:pt x="12309" y="11275"/>
                      <a:pt x="12076" y="11842"/>
                      <a:pt x="11876" y="12409"/>
                    </a:cubicBezTo>
                    <a:lnTo>
                      <a:pt x="11542" y="13277"/>
                    </a:lnTo>
                    <a:lnTo>
                      <a:pt x="11208" y="14111"/>
                    </a:lnTo>
                    <a:cubicBezTo>
                      <a:pt x="10508" y="15945"/>
                      <a:pt x="8640" y="17446"/>
                      <a:pt x="6605" y="18714"/>
                    </a:cubicBezTo>
                    <a:cubicBezTo>
                      <a:pt x="5571" y="19348"/>
                      <a:pt x="4504" y="19915"/>
                      <a:pt x="3403" y="20448"/>
                    </a:cubicBezTo>
                    <a:cubicBezTo>
                      <a:pt x="2302" y="20949"/>
                      <a:pt x="1135" y="21449"/>
                      <a:pt x="0" y="21883"/>
                    </a:cubicBezTo>
                    <a:lnTo>
                      <a:pt x="501" y="23684"/>
                    </a:lnTo>
                    <a:cubicBezTo>
                      <a:pt x="3069" y="23184"/>
                      <a:pt x="5604" y="22350"/>
                      <a:pt x="8006" y="21216"/>
                    </a:cubicBezTo>
                    <a:cubicBezTo>
                      <a:pt x="9240" y="20615"/>
                      <a:pt x="10408" y="19881"/>
                      <a:pt x="11475" y="19047"/>
                    </a:cubicBezTo>
                    <a:cubicBezTo>
                      <a:pt x="12076" y="18580"/>
                      <a:pt x="12576" y="18080"/>
                      <a:pt x="13076" y="17513"/>
                    </a:cubicBezTo>
                    <a:cubicBezTo>
                      <a:pt x="13310" y="17213"/>
                      <a:pt x="13543" y="16913"/>
                      <a:pt x="13777" y="16579"/>
                    </a:cubicBezTo>
                    <a:lnTo>
                      <a:pt x="14110" y="16045"/>
                    </a:lnTo>
                    <a:lnTo>
                      <a:pt x="14311" y="15578"/>
                    </a:lnTo>
                    <a:lnTo>
                      <a:pt x="14744" y="14678"/>
                    </a:lnTo>
                    <a:lnTo>
                      <a:pt x="15145" y="13777"/>
                    </a:lnTo>
                    <a:cubicBezTo>
                      <a:pt x="15411" y="13177"/>
                      <a:pt x="15645" y="12576"/>
                      <a:pt x="15912" y="12009"/>
                    </a:cubicBezTo>
                    <a:cubicBezTo>
                      <a:pt x="16379" y="10808"/>
                      <a:pt x="16846" y="9574"/>
                      <a:pt x="17279" y="8373"/>
                    </a:cubicBezTo>
                    <a:cubicBezTo>
                      <a:pt x="18113" y="5938"/>
                      <a:pt x="18881" y="3503"/>
                      <a:pt x="19548" y="968"/>
                    </a:cubicBezTo>
                    <a:lnTo>
                      <a:pt x="15878" y="0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1" name="Google Shape;551;p35"/>
              <p:cNvSpPr/>
              <p:nvPr/>
            </p:nvSpPr>
            <p:spPr>
              <a:xfrm>
                <a:off x="7070622" y="2512970"/>
                <a:ext cx="106433" cy="74187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977" extrusionOk="0">
                    <a:moveTo>
                      <a:pt x="0" y="0"/>
                    </a:moveTo>
                    <a:lnTo>
                      <a:pt x="501" y="2969"/>
                    </a:lnTo>
                    <a:cubicBezTo>
                      <a:pt x="501" y="2969"/>
                      <a:pt x="631" y="2977"/>
                      <a:pt x="844" y="2977"/>
                    </a:cubicBezTo>
                    <a:cubicBezTo>
                      <a:pt x="1632" y="2977"/>
                      <a:pt x="3561" y="2873"/>
                      <a:pt x="4270" y="1902"/>
                    </a:cubicBezTo>
                    <a:lnTo>
                      <a:pt x="3236" y="5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2" name="Google Shape;552;p35"/>
              <p:cNvSpPr/>
              <p:nvPr/>
            </p:nvSpPr>
            <p:spPr>
              <a:xfrm>
                <a:off x="7003713" y="2512970"/>
                <a:ext cx="80641" cy="73987"/>
              </a:xfrm>
              <a:custGeom>
                <a:avLst/>
                <a:gdLst/>
                <a:ahLst/>
                <a:cxnLst/>
                <a:rect l="l" t="t" r="r" b="b"/>
                <a:pathLst>
                  <a:path w="3236" h="2969" extrusionOk="0">
                    <a:moveTo>
                      <a:pt x="2735" y="0"/>
                    </a:moveTo>
                    <a:lnTo>
                      <a:pt x="334" y="1368"/>
                    </a:lnTo>
                    <a:lnTo>
                      <a:pt x="0" y="2836"/>
                    </a:lnTo>
                    <a:lnTo>
                      <a:pt x="3236" y="2969"/>
                    </a:lnTo>
                    <a:lnTo>
                      <a:pt x="2735" y="0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3" name="Google Shape;553;p35"/>
              <p:cNvSpPr/>
              <p:nvPr/>
            </p:nvSpPr>
            <p:spPr>
              <a:xfrm>
                <a:off x="7222731" y="1871441"/>
                <a:ext cx="454740" cy="590031"/>
              </a:xfrm>
              <a:custGeom>
                <a:avLst/>
                <a:gdLst/>
                <a:ahLst/>
                <a:cxnLst/>
                <a:rect l="l" t="t" r="r" b="b"/>
                <a:pathLst>
                  <a:path w="18248" h="23677" extrusionOk="0">
                    <a:moveTo>
                      <a:pt x="10108" y="1"/>
                    </a:moveTo>
                    <a:cubicBezTo>
                      <a:pt x="8974" y="1"/>
                      <a:pt x="7840" y="42"/>
                      <a:pt x="6706" y="126"/>
                    </a:cubicBezTo>
                    <a:cubicBezTo>
                      <a:pt x="5271" y="259"/>
                      <a:pt x="3703" y="493"/>
                      <a:pt x="2503" y="693"/>
                    </a:cubicBezTo>
                    <a:cubicBezTo>
                      <a:pt x="1102" y="926"/>
                      <a:pt x="101" y="2094"/>
                      <a:pt x="67" y="3528"/>
                    </a:cubicBezTo>
                    <a:cubicBezTo>
                      <a:pt x="1" y="6197"/>
                      <a:pt x="635" y="12268"/>
                      <a:pt x="3270" y="23676"/>
                    </a:cubicBezTo>
                    <a:lnTo>
                      <a:pt x="17213" y="22809"/>
                    </a:lnTo>
                    <a:cubicBezTo>
                      <a:pt x="16646" y="17505"/>
                      <a:pt x="16446" y="14403"/>
                      <a:pt x="17847" y="5163"/>
                    </a:cubicBezTo>
                    <a:cubicBezTo>
                      <a:pt x="18247" y="2594"/>
                      <a:pt x="16346" y="259"/>
                      <a:pt x="13777" y="126"/>
                    </a:cubicBezTo>
                    <a:lnTo>
                      <a:pt x="13510" y="126"/>
                    </a:lnTo>
                    <a:cubicBezTo>
                      <a:pt x="12376" y="42"/>
                      <a:pt x="11242" y="1"/>
                      <a:pt x="101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4" name="Google Shape;554;p35"/>
              <p:cNvSpPr/>
              <p:nvPr/>
            </p:nvSpPr>
            <p:spPr>
              <a:xfrm>
                <a:off x="7354082" y="1779588"/>
                <a:ext cx="325032" cy="392266"/>
              </a:xfrm>
              <a:custGeom>
                <a:avLst/>
                <a:gdLst/>
                <a:ahLst/>
                <a:cxnLst/>
                <a:rect l="l" t="t" r="r" b="b"/>
                <a:pathLst>
                  <a:path w="13043" h="15741" extrusionOk="0">
                    <a:moveTo>
                      <a:pt x="7666" y="0"/>
                    </a:moveTo>
                    <a:cubicBezTo>
                      <a:pt x="7054" y="0"/>
                      <a:pt x="6872" y="776"/>
                      <a:pt x="6872" y="776"/>
                    </a:cubicBezTo>
                    <a:cubicBezTo>
                      <a:pt x="8473" y="3578"/>
                      <a:pt x="0" y="6947"/>
                      <a:pt x="5638" y="8315"/>
                    </a:cubicBezTo>
                    <a:cubicBezTo>
                      <a:pt x="11308" y="9683"/>
                      <a:pt x="6071" y="10683"/>
                      <a:pt x="7239" y="14553"/>
                    </a:cubicBezTo>
                    <a:cubicBezTo>
                      <a:pt x="7486" y="15387"/>
                      <a:pt x="7942" y="15740"/>
                      <a:pt x="8466" y="15740"/>
                    </a:cubicBezTo>
                    <a:cubicBezTo>
                      <a:pt x="10059" y="15740"/>
                      <a:pt x="12279" y="12470"/>
                      <a:pt x="11175" y="9483"/>
                    </a:cubicBezTo>
                    <a:cubicBezTo>
                      <a:pt x="9507" y="4879"/>
                      <a:pt x="13043" y="4879"/>
                      <a:pt x="8873" y="710"/>
                    </a:cubicBezTo>
                    <a:cubicBezTo>
                      <a:pt x="8354" y="179"/>
                      <a:pt x="7961" y="0"/>
                      <a:pt x="76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5" name="Google Shape;555;p35"/>
              <p:cNvSpPr/>
              <p:nvPr/>
            </p:nvSpPr>
            <p:spPr>
              <a:xfrm>
                <a:off x="7495376" y="1753846"/>
                <a:ext cx="96316" cy="52631"/>
              </a:xfrm>
              <a:custGeom>
                <a:avLst/>
                <a:gdLst/>
                <a:ahLst/>
                <a:cxnLst/>
                <a:rect l="l" t="t" r="r" b="b"/>
                <a:pathLst>
                  <a:path w="3865" h="2112" extrusionOk="0">
                    <a:moveTo>
                      <a:pt x="2258" y="0"/>
                    </a:moveTo>
                    <a:cubicBezTo>
                      <a:pt x="2207" y="0"/>
                      <a:pt x="2155" y="3"/>
                      <a:pt x="2102" y="8"/>
                    </a:cubicBezTo>
                    <a:lnTo>
                      <a:pt x="1002" y="75"/>
                    </a:lnTo>
                    <a:cubicBezTo>
                      <a:pt x="435" y="75"/>
                      <a:pt x="1" y="642"/>
                      <a:pt x="234" y="1209"/>
                    </a:cubicBezTo>
                    <a:cubicBezTo>
                      <a:pt x="490" y="1752"/>
                      <a:pt x="1082" y="2112"/>
                      <a:pt x="1689" y="2112"/>
                    </a:cubicBezTo>
                    <a:cubicBezTo>
                      <a:pt x="1715" y="2112"/>
                      <a:pt x="1742" y="2111"/>
                      <a:pt x="1769" y="2110"/>
                    </a:cubicBezTo>
                    <a:lnTo>
                      <a:pt x="2870" y="2009"/>
                    </a:lnTo>
                    <a:cubicBezTo>
                      <a:pt x="2886" y="2010"/>
                      <a:pt x="2902" y="2011"/>
                      <a:pt x="2917" y="2011"/>
                    </a:cubicBezTo>
                    <a:cubicBezTo>
                      <a:pt x="3491" y="2011"/>
                      <a:pt x="3865" y="1428"/>
                      <a:pt x="3670" y="909"/>
                    </a:cubicBezTo>
                    <a:cubicBezTo>
                      <a:pt x="3394" y="355"/>
                      <a:pt x="2862" y="0"/>
                      <a:pt x="22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6" name="Google Shape;556;p35"/>
              <p:cNvSpPr/>
              <p:nvPr/>
            </p:nvSpPr>
            <p:spPr>
              <a:xfrm>
                <a:off x="7233546" y="1985124"/>
                <a:ext cx="89787" cy="242746"/>
              </a:xfrm>
              <a:custGeom>
                <a:avLst/>
                <a:gdLst/>
                <a:ahLst/>
                <a:cxnLst/>
                <a:rect l="l" t="t" r="r" b="b"/>
                <a:pathLst>
                  <a:path w="3603" h="9741" extrusionOk="0">
                    <a:moveTo>
                      <a:pt x="2536" y="0"/>
                    </a:moveTo>
                    <a:lnTo>
                      <a:pt x="0" y="4170"/>
                    </a:lnTo>
                    <a:cubicBezTo>
                      <a:pt x="201" y="5704"/>
                      <a:pt x="467" y="7572"/>
                      <a:pt x="868" y="9741"/>
                    </a:cubicBezTo>
                    <a:lnTo>
                      <a:pt x="2702" y="8673"/>
                    </a:lnTo>
                    <a:cubicBezTo>
                      <a:pt x="3603" y="2069"/>
                      <a:pt x="2536" y="0"/>
                      <a:pt x="2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5"/>
              <p:cNvSpPr/>
              <p:nvPr/>
            </p:nvSpPr>
            <p:spPr>
              <a:xfrm>
                <a:off x="6836204" y="1988439"/>
                <a:ext cx="472184" cy="581085"/>
              </a:xfrm>
              <a:custGeom>
                <a:avLst/>
                <a:gdLst/>
                <a:ahLst/>
                <a:cxnLst/>
                <a:rect l="l" t="t" r="r" b="b"/>
                <a:pathLst>
                  <a:path w="18948" h="23318" extrusionOk="0">
                    <a:moveTo>
                      <a:pt x="15278" y="1"/>
                    </a:moveTo>
                    <a:cubicBezTo>
                      <a:pt x="14644" y="2302"/>
                      <a:pt x="13977" y="4671"/>
                      <a:pt x="13210" y="7006"/>
                    </a:cubicBezTo>
                    <a:cubicBezTo>
                      <a:pt x="12443" y="9307"/>
                      <a:pt x="11642" y="11642"/>
                      <a:pt x="10742" y="13844"/>
                    </a:cubicBezTo>
                    <a:lnTo>
                      <a:pt x="10575" y="14244"/>
                    </a:lnTo>
                    <a:cubicBezTo>
                      <a:pt x="10542" y="14378"/>
                      <a:pt x="10475" y="14478"/>
                      <a:pt x="10408" y="14611"/>
                    </a:cubicBezTo>
                    <a:cubicBezTo>
                      <a:pt x="10375" y="14711"/>
                      <a:pt x="10341" y="14778"/>
                      <a:pt x="10275" y="14878"/>
                    </a:cubicBezTo>
                    <a:lnTo>
                      <a:pt x="10075" y="15212"/>
                    </a:lnTo>
                    <a:cubicBezTo>
                      <a:pt x="9774" y="15612"/>
                      <a:pt x="9441" y="16012"/>
                      <a:pt x="9074" y="16379"/>
                    </a:cubicBezTo>
                    <a:cubicBezTo>
                      <a:pt x="8273" y="17146"/>
                      <a:pt x="7406" y="17847"/>
                      <a:pt x="6439" y="18447"/>
                    </a:cubicBezTo>
                    <a:cubicBezTo>
                      <a:pt x="5438" y="19081"/>
                      <a:pt x="4404" y="19615"/>
                      <a:pt x="3336" y="20115"/>
                    </a:cubicBezTo>
                    <a:cubicBezTo>
                      <a:pt x="2236" y="20616"/>
                      <a:pt x="1101" y="21083"/>
                      <a:pt x="1" y="21483"/>
                    </a:cubicBezTo>
                    <a:lnTo>
                      <a:pt x="434" y="23317"/>
                    </a:lnTo>
                    <a:cubicBezTo>
                      <a:pt x="3003" y="22850"/>
                      <a:pt x="5505" y="22083"/>
                      <a:pt x="7840" y="20949"/>
                    </a:cubicBezTo>
                    <a:cubicBezTo>
                      <a:pt x="9074" y="20349"/>
                      <a:pt x="10208" y="19581"/>
                      <a:pt x="11242" y="18714"/>
                    </a:cubicBezTo>
                    <a:cubicBezTo>
                      <a:pt x="11809" y="18247"/>
                      <a:pt x="12309" y="17713"/>
                      <a:pt x="12776" y="17146"/>
                    </a:cubicBezTo>
                    <a:lnTo>
                      <a:pt x="13110" y="16679"/>
                    </a:lnTo>
                    <a:cubicBezTo>
                      <a:pt x="13210" y="16546"/>
                      <a:pt x="13310" y="16346"/>
                      <a:pt x="13410" y="16179"/>
                    </a:cubicBezTo>
                    <a:cubicBezTo>
                      <a:pt x="13510" y="16012"/>
                      <a:pt x="13577" y="15845"/>
                      <a:pt x="13677" y="15712"/>
                    </a:cubicBezTo>
                    <a:lnTo>
                      <a:pt x="13877" y="15245"/>
                    </a:lnTo>
                    <a:cubicBezTo>
                      <a:pt x="14177" y="14645"/>
                      <a:pt x="14444" y="14078"/>
                      <a:pt x="14678" y="13510"/>
                    </a:cubicBezTo>
                    <a:cubicBezTo>
                      <a:pt x="14911" y="12910"/>
                      <a:pt x="15178" y="12310"/>
                      <a:pt x="15412" y="11743"/>
                    </a:cubicBezTo>
                    <a:cubicBezTo>
                      <a:pt x="15912" y="10575"/>
                      <a:pt x="16312" y="9374"/>
                      <a:pt x="16746" y="8173"/>
                    </a:cubicBezTo>
                    <a:cubicBezTo>
                      <a:pt x="17580" y="5805"/>
                      <a:pt x="18314" y="3403"/>
                      <a:pt x="18948" y="935"/>
                    </a:cubicBezTo>
                    <a:lnTo>
                      <a:pt x="15278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5"/>
              <p:cNvSpPr/>
              <p:nvPr/>
            </p:nvSpPr>
            <p:spPr>
              <a:xfrm>
                <a:off x="7148745" y="1893695"/>
                <a:ext cx="186227" cy="278481"/>
              </a:xfrm>
              <a:custGeom>
                <a:avLst/>
                <a:gdLst/>
                <a:ahLst/>
                <a:cxnLst/>
                <a:rect l="l" t="t" r="r" b="b"/>
                <a:pathLst>
                  <a:path w="7473" h="11175" extrusionOk="0">
                    <a:moveTo>
                      <a:pt x="4771" y="0"/>
                    </a:moveTo>
                    <a:cubicBezTo>
                      <a:pt x="2269" y="1134"/>
                      <a:pt x="1435" y="2335"/>
                      <a:pt x="1" y="9407"/>
                    </a:cubicBezTo>
                    <a:cubicBezTo>
                      <a:pt x="2069" y="11175"/>
                      <a:pt x="5472" y="11175"/>
                      <a:pt x="5472" y="11175"/>
                    </a:cubicBezTo>
                    <a:lnTo>
                      <a:pt x="7306" y="6438"/>
                    </a:lnTo>
                    <a:cubicBezTo>
                      <a:pt x="7306" y="6438"/>
                      <a:pt x="7473" y="4303"/>
                      <a:pt x="6839" y="2802"/>
                    </a:cubicBezTo>
                    <a:cubicBezTo>
                      <a:pt x="6339" y="1735"/>
                      <a:pt x="5638" y="801"/>
                      <a:pt x="47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5"/>
              <p:cNvSpPr/>
              <p:nvPr/>
            </p:nvSpPr>
            <p:spPr>
              <a:xfrm>
                <a:off x="6764710" y="2516285"/>
                <a:ext cx="105611" cy="66960"/>
              </a:xfrm>
              <a:custGeom>
                <a:avLst/>
                <a:gdLst/>
                <a:ahLst/>
                <a:cxnLst/>
                <a:rect l="l" t="t" r="r" b="b"/>
                <a:pathLst>
                  <a:path w="4238" h="2687" extrusionOk="0">
                    <a:moveTo>
                      <a:pt x="1" y="1"/>
                    </a:moveTo>
                    <a:lnTo>
                      <a:pt x="968" y="2636"/>
                    </a:lnTo>
                    <a:cubicBezTo>
                      <a:pt x="968" y="2636"/>
                      <a:pt x="1293" y="2687"/>
                      <a:pt x="1749" y="2687"/>
                    </a:cubicBezTo>
                    <a:cubicBezTo>
                      <a:pt x="2515" y="2687"/>
                      <a:pt x="3652" y="2543"/>
                      <a:pt x="4237" y="1769"/>
                    </a:cubicBezTo>
                    <a:lnTo>
                      <a:pt x="3203" y="40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5"/>
              <p:cNvSpPr/>
              <p:nvPr/>
            </p:nvSpPr>
            <p:spPr>
              <a:xfrm>
                <a:off x="6701962" y="2516285"/>
                <a:ext cx="88142" cy="67359"/>
              </a:xfrm>
              <a:custGeom>
                <a:avLst/>
                <a:gdLst/>
                <a:ahLst/>
                <a:cxnLst/>
                <a:rect l="l" t="t" r="r" b="b"/>
                <a:pathLst>
                  <a:path w="3537" h="2703" extrusionOk="0">
                    <a:moveTo>
                      <a:pt x="2569" y="1"/>
                    </a:moveTo>
                    <a:lnTo>
                      <a:pt x="901" y="1235"/>
                    </a:lnTo>
                    <a:lnTo>
                      <a:pt x="0" y="2703"/>
                    </a:lnTo>
                    <a:lnTo>
                      <a:pt x="0" y="2703"/>
                    </a:lnTo>
                    <a:lnTo>
                      <a:pt x="3536" y="2636"/>
                    </a:lnTo>
                    <a:lnTo>
                      <a:pt x="2569" y="1"/>
                    </a:ln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5"/>
              <p:cNvSpPr/>
              <p:nvPr/>
            </p:nvSpPr>
            <p:spPr>
              <a:xfrm>
                <a:off x="7263475" y="2444790"/>
                <a:ext cx="494612" cy="1760648"/>
              </a:xfrm>
              <a:custGeom>
                <a:avLst/>
                <a:gdLst/>
                <a:ahLst/>
                <a:cxnLst/>
                <a:rect l="l" t="t" r="r" b="b"/>
                <a:pathLst>
                  <a:path w="19848" h="70652" extrusionOk="0">
                    <a:moveTo>
                      <a:pt x="12276" y="1"/>
                    </a:moveTo>
                    <a:lnTo>
                      <a:pt x="2102" y="635"/>
                    </a:lnTo>
                    <a:cubicBezTo>
                      <a:pt x="2102" y="635"/>
                      <a:pt x="334" y="26420"/>
                      <a:pt x="34" y="38829"/>
                    </a:cubicBezTo>
                    <a:cubicBezTo>
                      <a:pt x="0" y="40330"/>
                      <a:pt x="300" y="41864"/>
                      <a:pt x="901" y="43232"/>
                    </a:cubicBezTo>
                    <a:cubicBezTo>
                      <a:pt x="6438" y="56275"/>
                      <a:pt x="17613" y="70651"/>
                      <a:pt x="17613" y="70651"/>
                    </a:cubicBezTo>
                    <a:lnTo>
                      <a:pt x="19848" y="68383"/>
                    </a:lnTo>
                    <a:cubicBezTo>
                      <a:pt x="19848" y="68383"/>
                      <a:pt x="12442" y="51738"/>
                      <a:pt x="7339" y="39262"/>
                    </a:cubicBezTo>
                    <a:cubicBezTo>
                      <a:pt x="10374" y="26954"/>
                      <a:pt x="12276" y="1"/>
                      <a:pt x="12276" y="1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5"/>
              <p:cNvSpPr/>
              <p:nvPr/>
            </p:nvSpPr>
            <p:spPr>
              <a:xfrm>
                <a:off x="7517829" y="3597743"/>
                <a:ext cx="177904" cy="599351"/>
              </a:xfrm>
              <a:custGeom>
                <a:avLst/>
                <a:gdLst/>
                <a:ahLst/>
                <a:cxnLst/>
                <a:rect l="l" t="t" r="r" b="b"/>
                <a:pathLst>
                  <a:path w="7139" h="24051" extrusionOk="0">
                    <a:moveTo>
                      <a:pt x="34" y="0"/>
                    </a:moveTo>
                    <a:lnTo>
                      <a:pt x="1" y="13610"/>
                    </a:lnTo>
                    <a:cubicBezTo>
                      <a:pt x="34" y="13844"/>
                      <a:pt x="101" y="14044"/>
                      <a:pt x="234" y="14244"/>
                    </a:cubicBezTo>
                    <a:cubicBezTo>
                      <a:pt x="3470" y="19181"/>
                      <a:pt x="6272" y="22917"/>
                      <a:pt x="7139" y="24051"/>
                    </a:cubicBezTo>
                    <a:lnTo>
                      <a:pt x="6705" y="15445"/>
                    </a:lnTo>
                    <a:cubicBezTo>
                      <a:pt x="4871" y="11242"/>
                      <a:pt x="2402" y="5571"/>
                      <a:pt x="34" y="0"/>
                    </a:cubicBezTo>
                    <a:close/>
                  </a:path>
                </a:pathLst>
              </a:custGeom>
              <a:solidFill>
                <a:srgbClr val="9462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3" name="Google Shape;563;p35"/>
              <p:cNvSpPr/>
              <p:nvPr/>
            </p:nvSpPr>
            <p:spPr>
              <a:xfrm>
                <a:off x="7376510" y="2438984"/>
                <a:ext cx="355808" cy="1955971"/>
              </a:xfrm>
              <a:custGeom>
                <a:avLst/>
                <a:gdLst/>
                <a:ahLst/>
                <a:cxnLst/>
                <a:rect l="l" t="t" r="r" b="b"/>
                <a:pathLst>
                  <a:path w="14278" h="78490" extrusionOk="0">
                    <a:moveTo>
                      <a:pt x="11042" y="0"/>
                    </a:moveTo>
                    <a:lnTo>
                      <a:pt x="1" y="734"/>
                    </a:lnTo>
                    <a:cubicBezTo>
                      <a:pt x="1" y="734"/>
                      <a:pt x="2436" y="27320"/>
                      <a:pt x="4471" y="38361"/>
                    </a:cubicBezTo>
                    <a:cubicBezTo>
                      <a:pt x="6606" y="49970"/>
                      <a:pt x="8207" y="77623"/>
                      <a:pt x="8240" y="78490"/>
                    </a:cubicBezTo>
                    <a:lnTo>
                      <a:pt x="10809" y="78490"/>
                    </a:lnTo>
                    <a:cubicBezTo>
                      <a:pt x="10809" y="78490"/>
                      <a:pt x="14278" y="47401"/>
                      <a:pt x="11042" y="36960"/>
                    </a:cubicBezTo>
                    <a:cubicBezTo>
                      <a:pt x="10475" y="24251"/>
                      <a:pt x="11042" y="1"/>
                      <a:pt x="11042" y="0"/>
                    </a:cubicBezTo>
                    <a:close/>
                  </a:path>
                </a:pathLst>
              </a:custGeom>
              <a:solidFill>
                <a:srgbClr val="A36F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4" name="Google Shape;564;p35"/>
              <p:cNvSpPr/>
              <p:nvPr/>
            </p:nvSpPr>
            <p:spPr>
              <a:xfrm>
                <a:off x="7614791" y="4127857"/>
                <a:ext cx="211471" cy="220916"/>
              </a:xfrm>
              <a:custGeom>
                <a:avLst/>
                <a:gdLst/>
                <a:ahLst/>
                <a:cxnLst/>
                <a:rect l="l" t="t" r="r" b="b"/>
                <a:pathLst>
                  <a:path w="8486" h="8865" extrusionOk="0">
                    <a:moveTo>
                      <a:pt x="5570" y="1"/>
                    </a:moveTo>
                    <a:cubicBezTo>
                      <a:pt x="5500" y="1"/>
                      <a:pt x="5433" y="26"/>
                      <a:pt x="5383" y="76"/>
                    </a:cubicBezTo>
                    <a:lnTo>
                      <a:pt x="2681" y="2478"/>
                    </a:lnTo>
                    <a:cubicBezTo>
                      <a:pt x="2481" y="2644"/>
                      <a:pt x="2381" y="2845"/>
                      <a:pt x="2347" y="3078"/>
                    </a:cubicBezTo>
                    <a:cubicBezTo>
                      <a:pt x="2114" y="4379"/>
                      <a:pt x="2114" y="5380"/>
                      <a:pt x="279" y="7848"/>
                    </a:cubicBezTo>
                    <a:cubicBezTo>
                      <a:pt x="1" y="8219"/>
                      <a:pt x="416" y="8864"/>
                      <a:pt x="1098" y="8864"/>
                    </a:cubicBezTo>
                    <a:cubicBezTo>
                      <a:pt x="1397" y="8864"/>
                      <a:pt x="1748" y="8741"/>
                      <a:pt x="2114" y="8415"/>
                    </a:cubicBezTo>
                    <a:cubicBezTo>
                      <a:pt x="3315" y="7348"/>
                      <a:pt x="4682" y="6114"/>
                      <a:pt x="5550" y="5346"/>
                    </a:cubicBezTo>
                    <a:cubicBezTo>
                      <a:pt x="6984" y="4079"/>
                      <a:pt x="7051" y="4112"/>
                      <a:pt x="8185" y="3145"/>
                    </a:cubicBezTo>
                    <a:cubicBezTo>
                      <a:pt x="8485" y="2911"/>
                      <a:pt x="8485" y="2478"/>
                      <a:pt x="8218" y="2244"/>
                    </a:cubicBezTo>
                    <a:lnTo>
                      <a:pt x="5783" y="76"/>
                    </a:lnTo>
                    <a:cubicBezTo>
                      <a:pt x="5716" y="26"/>
                      <a:pt x="5641" y="1"/>
                      <a:pt x="5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5" name="Google Shape;565;p35"/>
              <p:cNvSpPr/>
              <p:nvPr/>
            </p:nvSpPr>
            <p:spPr>
              <a:xfrm>
                <a:off x="7432205" y="4381613"/>
                <a:ext cx="233625" cy="106408"/>
              </a:xfrm>
              <a:custGeom>
                <a:avLst/>
                <a:gdLst/>
                <a:ahLst/>
                <a:cxnLst/>
                <a:rect l="l" t="t" r="r" b="b"/>
                <a:pathLst>
                  <a:path w="9375" h="4270" extrusionOk="0">
                    <a:moveTo>
                      <a:pt x="5705" y="0"/>
                    </a:moveTo>
                    <a:cubicBezTo>
                      <a:pt x="5471" y="0"/>
                      <a:pt x="5238" y="100"/>
                      <a:pt x="5071" y="267"/>
                    </a:cubicBezTo>
                    <a:cubicBezTo>
                      <a:pt x="4070" y="1068"/>
                      <a:pt x="3570" y="1935"/>
                      <a:pt x="668" y="2569"/>
                    </a:cubicBezTo>
                    <a:cubicBezTo>
                      <a:pt x="1" y="2736"/>
                      <a:pt x="67" y="4270"/>
                      <a:pt x="1635" y="4270"/>
                    </a:cubicBezTo>
                    <a:cubicBezTo>
                      <a:pt x="3203" y="4270"/>
                      <a:pt x="4871" y="4137"/>
                      <a:pt x="6005" y="4137"/>
                    </a:cubicBezTo>
                    <a:cubicBezTo>
                      <a:pt x="7840" y="4137"/>
                      <a:pt x="7273" y="4237"/>
                      <a:pt x="8707" y="4270"/>
                    </a:cubicBezTo>
                    <a:cubicBezTo>
                      <a:pt x="9074" y="4270"/>
                      <a:pt x="9374" y="3970"/>
                      <a:pt x="9341" y="3603"/>
                    </a:cubicBezTo>
                    <a:lnTo>
                      <a:pt x="8907" y="267"/>
                    </a:lnTo>
                    <a:cubicBezTo>
                      <a:pt x="8907" y="100"/>
                      <a:pt x="8774" y="0"/>
                      <a:pt x="86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6" name="Google Shape;566;p35"/>
              <p:cNvSpPr/>
              <p:nvPr/>
            </p:nvSpPr>
            <p:spPr>
              <a:xfrm>
                <a:off x="7234369" y="2439807"/>
                <a:ext cx="557809" cy="979256"/>
              </a:xfrm>
              <a:custGeom>
                <a:avLst/>
                <a:gdLst/>
                <a:ahLst/>
                <a:cxnLst/>
                <a:rect l="l" t="t" r="r" b="b"/>
                <a:pathLst>
                  <a:path w="22384" h="39296" extrusionOk="0">
                    <a:moveTo>
                      <a:pt x="16746" y="1"/>
                    </a:moveTo>
                    <a:lnTo>
                      <a:pt x="2803" y="868"/>
                    </a:lnTo>
                    <a:lnTo>
                      <a:pt x="1" y="39296"/>
                    </a:lnTo>
                    <a:lnTo>
                      <a:pt x="18114" y="34425"/>
                    </a:lnTo>
                    <a:cubicBezTo>
                      <a:pt x="16546" y="18547"/>
                      <a:pt x="22383" y="7906"/>
                      <a:pt x="1674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7" name="Google Shape;567;p35"/>
              <p:cNvSpPr/>
              <p:nvPr/>
            </p:nvSpPr>
            <p:spPr>
              <a:xfrm>
                <a:off x="7295048" y="2428169"/>
                <a:ext cx="369115" cy="54051"/>
              </a:xfrm>
              <a:custGeom>
                <a:avLst/>
                <a:gdLst/>
                <a:ahLst/>
                <a:cxnLst/>
                <a:rect l="l" t="t" r="r" b="b"/>
                <a:pathLst>
                  <a:path w="14812" h="2169" extrusionOk="0">
                    <a:moveTo>
                      <a:pt x="14378" y="1"/>
                    </a:moveTo>
                    <a:lnTo>
                      <a:pt x="234" y="1035"/>
                    </a:lnTo>
                    <a:cubicBezTo>
                      <a:pt x="101" y="1035"/>
                      <a:pt x="1" y="1135"/>
                      <a:pt x="1" y="1268"/>
                    </a:cubicBezTo>
                    <a:lnTo>
                      <a:pt x="34" y="1935"/>
                    </a:lnTo>
                    <a:cubicBezTo>
                      <a:pt x="68" y="2069"/>
                      <a:pt x="168" y="2169"/>
                      <a:pt x="301" y="2169"/>
                    </a:cubicBezTo>
                    <a:lnTo>
                      <a:pt x="14578" y="1135"/>
                    </a:lnTo>
                    <a:cubicBezTo>
                      <a:pt x="14711" y="1102"/>
                      <a:pt x="14811" y="968"/>
                      <a:pt x="14778" y="835"/>
                    </a:cubicBezTo>
                    <a:lnTo>
                      <a:pt x="14645" y="201"/>
                    </a:lnTo>
                    <a:cubicBezTo>
                      <a:pt x="14611" y="67"/>
                      <a:pt x="14511" y="1"/>
                      <a:pt x="1437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8" name="Google Shape;568;p35"/>
              <p:cNvSpPr/>
              <p:nvPr/>
            </p:nvSpPr>
            <p:spPr>
              <a:xfrm>
                <a:off x="6194150" y="4011700"/>
                <a:ext cx="116400" cy="3276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569" name="Google Shape;569;p35"/>
          <p:cNvSpPr txBox="1"/>
          <p:nvPr/>
        </p:nvSpPr>
        <p:spPr>
          <a:xfrm>
            <a:off x="778339" y="1982610"/>
            <a:ext cx="9198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85%</a:t>
            </a:r>
            <a:endParaRPr sz="24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grpSp>
        <p:nvGrpSpPr>
          <p:cNvPr id="570" name="Google Shape;570;p35"/>
          <p:cNvGrpSpPr/>
          <p:nvPr/>
        </p:nvGrpSpPr>
        <p:grpSpPr>
          <a:xfrm>
            <a:off x="1817450" y="2079664"/>
            <a:ext cx="2526199" cy="239400"/>
            <a:chOff x="2009625" y="2054675"/>
            <a:chExt cx="2991000" cy="239400"/>
          </a:xfrm>
        </p:grpSpPr>
        <p:sp>
          <p:nvSpPr>
            <p:cNvPr id="571" name="Google Shape;571;p35"/>
            <p:cNvSpPr/>
            <p:nvPr/>
          </p:nvSpPr>
          <p:spPr>
            <a:xfrm>
              <a:off x="2009625" y="2054675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5"/>
            <p:cNvSpPr/>
            <p:nvPr/>
          </p:nvSpPr>
          <p:spPr>
            <a:xfrm>
              <a:off x="2046750" y="2078677"/>
              <a:ext cx="2553347" cy="18899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" name="Google Shape;573;p35"/>
          <p:cNvSpPr txBox="1"/>
          <p:nvPr/>
        </p:nvSpPr>
        <p:spPr>
          <a:xfrm>
            <a:off x="4453550" y="1893060"/>
            <a:ext cx="1575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Definição da ligação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74" name="Google Shape;574;p35"/>
          <p:cNvSpPr txBox="1"/>
          <p:nvPr/>
        </p:nvSpPr>
        <p:spPr>
          <a:xfrm>
            <a:off x="778339" y="2687480"/>
            <a:ext cx="9198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90%</a:t>
            </a:r>
            <a:endParaRPr sz="24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grpSp>
        <p:nvGrpSpPr>
          <p:cNvPr id="575" name="Google Shape;575;p35"/>
          <p:cNvGrpSpPr/>
          <p:nvPr/>
        </p:nvGrpSpPr>
        <p:grpSpPr>
          <a:xfrm>
            <a:off x="1817450" y="2784535"/>
            <a:ext cx="2526199" cy="239400"/>
            <a:chOff x="2009625" y="2573045"/>
            <a:chExt cx="2991000" cy="239400"/>
          </a:xfrm>
        </p:grpSpPr>
        <p:sp>
          <p:nvSpPr>
            <p:cNvPr id="576" name="Google Shape;576;p35"/>
            <p:cNvSpPr/>
            <p:nvPr/>
          </p:nvSpPr>
          <p:spPr>
            <a:xfrm>
              <a:off x="2009625" y="2573045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5"/>
            <p:cNvSpPr/>
            <p:nvPr/>
          </p:nvSpPr>
          <p:spPr>
            <a:xfrm>
              <a:off x="2045953" y="2602645"/>
              <a:ext cx="2692122" cy="180189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8" name="Google Shape;578;p35"/>
          <p:cNvSpPr txBox="1"/>
          <p:nvPr/>
        </p:nvSpPr>
        <p:spPr>
          <a:xfrm>
            <a:off x="4453550" y="2597930"/>
            <a:ext cx="1575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Definição das peças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79" name="Google Shape;579;p35"/>
          <p:cNvSpPr txBox="1"/>
          <p:nvPr/>
        </p:nvSpPr>
        <p:spPr>
          <a:xfrm>
            <a:off x="778339" y="3392362"/>
            <a:ext cx="9198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85%</a:t>
            </a:r>
            <a:endParaRPr sz="24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grpSp>
        <p:nvGrpSpPr>
          <p:cNvPr id="580" name="Google Shape;580;p35"/>
          <p:cNvGrpSpPr/>
          <p:nvPr/>
        </p:nvGrpSpPr>
        <p:grpSpPr>
          <a:xfrm>
            <a:off x="1817450" y="3489419"/>
            <a:ext cx="2636050" cy="239400"/>
            <a:chOff x="2009625" y="3472484"/>
            <a:chExt cx="2991000" cy="239400"/>
          </a:xfrm>
        </p:grpSpPr>
        <p:sp>
          <p:nvSpPr>
            <p:cNvPr id="581" name="Google Shape;581;p35"/>
            <p:cNvSpPr/>
            <p:nvPr/>
          </p:nvSpPr>
          <p:spPr>
            <a:xfrm>
              <a:off x="2009625" y="3472484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2045969" y="3506084"/>
              <a:ext cx="2445412" cy="1722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3" name="Google Shape;583;p35"/>
          <p:cNvSpPr txBox="1"/>
          <p:nvPr/>
        </p:nvSpPr>
        <p:spPr>
          <a:xfrm>
            <a:off x="4453550" y="3302812"/>
            <a:ext cx="15759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Definição da arquitetura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4" name="Google Shape;584;p3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Cumprimento de tarefas</a:t>
            </a:r>
            <a:endParaRPr/>
          </a:p>
        </p:txBody>
      </p:sp>
      <p:sp>
        <p:nvSpPr>
          <p:cNvPr id="585" name="Google Shape;585;p35"/>
          <p:cNvSpPr txBox="1"/>
          <p:nvPr/>
        </p:nvSpPr>
        <p:spPr>
          <a:xfrm>
            <a:off x="778339" y="4097235"/>
            <a:ext cx="9198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50%</a:t>
            </a:r>
            <a:endParaRPr sz="24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grpSp>
        <p:nvGrpSpPr>
          <p:cNvPr id="586" name="Google Shape;586;p35"/>
          <p:cNvGrpSpPr/>
          <p:nvPr/>
        </p:nvGrpSpPr>
        <p:grpSpPr>
          <a:xfrm>
            <a:off x="1817450" y="4194292"/>
            <a:ext cx="2526199" cy="239400"/>
            <a:chOff x="2009625" y="3472484"/>
            <a:chExt cx="2991000" cy="239400"/>
          </a:xfrm>
        </p:grpSpPr>
        <p:sp>
          <p:nvSpPr>
            <p:cNvPr id="587" name="Google Shape;587;p35"/>
            <p:cNvSpPr/>
            <p:nvPr/>
          </p:nvSpPr>
          <p:spPr>
            <a:xfrm>
              <a:off x="2009625" y="3472484"/>
              <a:ext cx="2991000" cy="239400"/>
            </a:xfrm>
            <a:prstGeom prst="roundRect">
              <a:avLst>
                <a:gd name="adj" fmla="val 50000"/>
              </a:avLst>
            </a:prstGeom>
            <a:solidFill>
              <a:schemeClr val="lt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2045971" y="3506080"/>
              <a:ext cx="1459500" cy="172200"/>
            </a:xfrm>
            <a:prstGeom prst="roundRect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9" name="Google Shape;589;p35"/>
          <p:cNvSpPr txBox="1"/>
          <p:nvPr/>
        </p:nvSpPr>
        <p:spPr>
          <a:xfrm>
            <a:off x="4453550" y="4007686"/>
            <a:ext cx="166375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Design estrutural</a:t>
            </a:r>
            <a:endParaRPr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4425808-526C-35A7-08B4-847303DA69E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19</a:t>
            </a:fld>
            <a:endParaRPr lang="en-GB"/>
          </a:p>
        </p:txBody>
      </p:sp>
      <p:sp>
        <p:nvSpPr>
          <p:cNvPr id="3" name="Google Shape;870;p42">
            <a:extLst>
              <a:ext uri="{FF2B5EF4-FFF2-40B4-BE49-F238E27FC236}">
                <a16:creationId xmlns:a16="http://schemas.microsoft.com/office/drawing/2014/main" id="{F8B9A542-9A70-E383-4EA3-C44FF731F3F6}"/>
              </a:ext>
            </a:extLst>
          </p:cNvPr>
          <p:cNvSpPr txBox="1">
            <a:spLocks/>
          </p:cNvSpPr>
          <p:nvPr/>
        </p:nvSpPr>
        <p:spPr>
          <a:xfrm>
            <a:off x="4428635" y="1276456"/>
            <a:ext cx="1958715" cy="3740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600"/>
              </a:spcAft>
              <a:buFont typeface="Poppins"/>
              <a:buNone/>
            </a:pPr>
            <a:r>
              <a:rPr lang="en-GB">
                <a:latin typeface="Poppins Black"/>
                <a:ea typeface="Poppins Black"/>
                <a:cs typeface="Poppins Black"/>
                <a:sym typeface="Poppins Black"/>
              </a:rPr>
              <a:t>Module Design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8"/>
          <p:cNvSpPr/>
          <p:nvPr/>
        </p:nvSpPr>
        <p:spPr>
          <a:xfrm>
            <a:off x="720009" y="183270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28"/>
          <p:cNvSpPr/>
          <p:nvPr/>
        </p:nvSpPr>
        <p:spPr>
          <a:xfrm>
            <a:off x="720009" y="321225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8"/>
          <p:cNvSpPr/>
          <p:nvPr/>
        </p:nvSpPr>
        <p:spPr>
          <a:xfrm>
            <a:off x="4702809" y="183270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28"/>
          <p:cNvSpPr/>
          <p:nvPr/>
        </p:nvSpPr>
        <p:spPr>
          <a:xfrm>
            <a:off x="4702809" y="3212255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28"/>
          <p:cNvSpPr txBox="1">
            <a:spLocks noGrp="1"/>
          </p:cNvSpPr>
          <p:nvPr>
            <p:ph type="subTitle" idx="4"/>
          </p:nvPr>
        </p:nvSpPr>
        <p:spPr>
          <a:xfrm>
            <a:off x="1759875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Conceitos gerados</a:t>
            </a:r>
            <a:endParaRPr/>
          </a:p>
        </p:txBody>
      </p:sp>
      <p:sp>
        <p:nvSpPr>
          <p:cNvPr id="243" name="Google Shape;243;p28"/>
          <p:cNvSpPr txBox="1">
            <a:spLocks noGrp="1"/>
          </p:cNvSpPr>
          <p:nvPr>
            <p:ph type="subTitle" idx="5"/>
          </p:nvPr>
        </p:nvSpPr>
        <p:spPr>
          <a:xfrm>
            <a:off x="1759875" y="3565000"/>
            <a:ext cx="2812124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Fase de geração de conceitos da missão</a:t>
            </a:r>
            <a:endParaRPr/>
          </a:p>
        </p:txBody>
      </p:sp>
      <p:sp>
        <p:nvSpPr>
          <p:cNvPr id="244" name="Google Shape;244;p28"/>
          <p:cNvSpPr txBox="1">
            <a:spLocks noGrp="1"/>
          </p:cNvSpPr>
          <p:nvPr>
            <p:ph type="title" idx="6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Conteúdos</a:t>
            </a:r>
            <a:endParaRPr/>
          </a:p>
        </p:txBody>
      </p:sp>
      <p:sp>
        <p:nvSpPr>
          <p:cNvPr id="245" name="Google Shape;245;p28"/>
          <p:cNvSpPr txBox="1">
            <a:spLocks noGrp="1"/>
          </p:cNvSpPr>
          <p:nvPr>
            <p:ph type="subTitle" idx="1"/>
          </p:nvPr>
        </p:nvSpPr>
        <p:spPr>
          <a:xfrm>
            <a:off x="1759875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Contexto</a:t>
            </a:r>
            <a:endParaRPr/>
          </a:p>
        </p:txBody>
      </p:sp>
      <p:sp>
        <p:nvSpPr>
          <p:cNvPr id="246" name="Google Shape;246;p28"/>
          <p:cNvSpPr txBox="1">
            <a:spLocks noGrp="1"/>
          </p:cNvSpPr>
          <p:nvPr>
            <p:ph type="title"/>
          </p:nvPr>
        </p:nvSpPr>
        <p:spPr>
          <a:xfrm>
            <a:off x="764102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247" name="Google Shape;247;p28"/>
          <p:cNvSpPr txBox="1">
            <a:spLocks noGrp="1"/>
          </p:cNvSpPr>
          <p:nvPr>
            <p:ph type="subTitle" idx="2"/>
          </p:nvPr>
        </p:nvSpPr>
        <p:spPr>
          <a:xfrm>
            <a:off x="1759874" y="2185449"/>
            <a:ext cx="2812125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Contextualização da missão, Objetivos e requisitos</a:t>
            </a:r>
            <a:endParaRPr/>
          </a:p>
        </p:txBody>
      </p:sp>
      <p:sp>
        <p:nvSpPr>
          <p:cNvPr id="248" name="Google Shape;248;p28"/>
          <p:cNvSpPr txBox="1">
            <a:spLocks noGrp="1"/>
          </p:cNvSpPr>
          <p:nvPr>
            <p:ph type="title" idx="7"/>
          </p:nvPr>
        </p:nvSpPr>
        <p:spPr>
          <a:xfrm>
            <a:off x="4746909" y="196740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249" name="Google Shape;249;p28"/>
          <p:cNvSpPr txBox="1">
            <a:spLocks noGrp="1"/>
          </p:cNvSpPr>
          <p:nvPr>
            <p:ph type="subTitle" idx="8"/>
          </p:nvPr>
        </p:nvSpPr>
        <p:spPr>
          <a:xfrm>
            <a:off x="5742673" y="1833925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Progressos</a:t>
            </a:r>
            <a:endParaRPr/>
          </a:p>
        </p:txBody>
      </p:sp>
      <p:sp>
        <p:nvSpPr>
          <p:cNvPr id="250" name="Google Shape;250;p28"/>
          <p:cNvSpPr txBox="1">
            <a:spLocks noGrp="1"/>
          </p:cNvSpPr>
          <p:nvPr>
            <p:ph type="subTitle" idx="9"/>
          </p:nvPr>
        </p:nvSpPr>
        <p:spPr>
          <a:xfrm>
            <a:off x="5742673" y="2185449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Estado atual do projeto</a:t>
            </a:r>
            <a:endParaRPr/>
          </a:p>
        </p:txBody>
      </p:sp>
      <p:sp>
        <p:nvSpPr>
          <p:cNvPr id="251" name="Google Shape;251;p28"/>
          <p:cNvSpPr txBox="1">
            <a:spLocks noGrp="1"/>
          </p:cNvSpPr>
          <p:nvPr>
            <p:ph type="title" idx="13"/>
          </p:nvPr>
        </p:nvSpPr>
        <p:spPr>
          <a:xfrm>
            <a:off x="4746909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252" name="Google Shape;252;p28"/>
          <p:cNvSpPr txBox="1">
            <a:spLocks noGrp="1"/>
          </p:cNvSpPr>
          <p:nvPr>
            <p:ph type="subTitle" idx="14"/>
          </p:nvPr>
        </p:nvSpPr>
        <p:spPr>
          <a:xfrm>
            <a:off x="5742673" y="3213476"/>
            <a:ext cx="2682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Próximos passos</a:t>
            </a:r>
            <a:endParaRPr/>
          </a:p>
        </p:txBody>
      </p:sp>
      <p:sp>
        <p:nvSpPr>
          <p:cNvPr id="253" name="Google Shape;253;p28"/>
          <p:cNvSpPr txBox="1">
            <a:spLocks noGrp="1"/>
          </p:cNvSpPr>
          <p:nvPr>
            <p:ph type="subTitle" idx="15"/>
          </p:nvPr>
        </p:nvSpPr>
        <p:spPr>
          <a:xfrm>
            <a:off x="5742673" y="3565000"/>
            <a:ext cx="2682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Testes e objetivos a alcançar nas próximas fases</a:t>
            </a:r>
            <a:endParaRPr/>
          </a:p>
        </p:txBody>
      </p:sp>
      <p:sp>
        <p:nvSpPr>
          <p:cNvPr id="254" name="Google Shape;254;p28"/>
          <p:cNvSpPr txBox="1">
            <a:spLocks noGrp="1"/>
          </p:cNvSpPr>
          <p:nvPr>
            <p:ph type="title" idx="3"/>
          </p:nvPr>
        </p:nvSpPr>
        <p:spPr>
          <a:xfrm>
            <a:off x="764102" y="3346952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C3B361-C048-E301-3B40-951D2211FF8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2</a:t>
            </a:fld>
            <a:endParaRPr lang="en-GB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44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Gestão de recursos</a:t>
            </a:r>
            <a:endParaRPr/>
          </a:p>
        </p:txBody>
      </p:sp>
      <p:sp>
        <p:nvSpPr>
          <p:cNvPr id="896" name="Google Shape;896;p44"/>
          <p:cNvSpPr txBox="1"/>
          <p:nvPr/>
        </p:nvSpPr>
        <p:spPr>
          <a:xfrm>
            <a:off x="720000" y="1069720"/>
            <a:ext cx="4964400" cy="4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A alocação de recursos humanos de forma a cumprir os objetivos traçados da melhor forma: </a:t>
            </a:r>
            <a:endParaRPr sz="12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7" name="Google Shape;897;p44"/>
          <p:cNvSpPr txBox="1">
            <a:spLocks noGrp="1"/>
          </p:cNvSpPr>
          <p:nvPr>
            <p:ph type="subTitle" idx="4294967295"/>
          </p:nvPr>
        </p:nvSpPr>
        <p:spPr>
          <a:xfrm>
            <a:off x="6216756" y="4132435"/>
            <a:ext cx="2205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400"/>
              <a:t>Percentagem de trabalho na tarefa</a:t>
            </a:r>
          </a:p>
        </p:txBody>
      </p:sp>
      <p:sp>
        <p:nvSpPr>
          <p:cNvPr id="898" name="Google Shape;898;p44"/>
          <p:cNvSpPr txBox="1">
            <a:spLocks noGrp="1"/>
          </p:cNvSpPr>
          <p:nvPr>
            <p:ph type="subTitle" idx="4294967295"/>
          </p:nvPr>
        </p:nvSpPr>
        <p:spPr>
          <a:xfrm>
            <a:off x="6216756" y="3780911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Alexandre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99" name="Google Shape;899;p44"/>
          <p:cNvSpPr txBox="1">
            <a:spLocks noGrp="1"/>
          </p:cNvSpPr>
          <p:nvPr>
            <p:ph type="subTitle" idx="4294967295"/>
          </p:nvPr>
        </p:nvSpPr>
        <p:spPr>
          <a:xfrm>
            <a:off x="6218431" y="2401360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Magner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00" name="Google Shape;900;p44"/>
          <p:cNvSpPr txBox="1">
            <a:spLocks noGrp="1"/>
          </p:cNvSpPr>
          <p:nvPr>
            <p:ph type="subTitle" idx="4294967295"/>
          </p:nvPr>
        </p:nvSpPr>
        <p:spPr>
          <a:xfrm>
            <a:off x="6218431" y="2752884"/>
            <a:ext cx="22056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/>
              <a:t>Percentagem de trabalho na tarefa</a:t>
            </a:r>
            <a:endParaRPr sz="1400"/>
          </a:p>
        </p:txBody>
      </p:sp>
      <p:sp>
        <p:nvSpPr>
          <p:cNvPr id="901" name="Google Shape;901;p44"/>
          <p:cNvSpPr/>
          <p:nvPr/>
        </p:nvSpPr>
        <p:spPr>
          <a:xfrm>
            <a:off x="6322803" y="2186475"/>
            <a:ext cx="181500" cy="181500"/>
          </a:xfrm>
          <a:prstGeom prst="ellipse">
            <a:avLst/>
          </a:prstGeom>
          <a:solidFill>
            <a:schemeClr val="accent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44"/>
          <p:cNvSpPr/>
          <p:nvPr/>
        </p:nvSpPr>
        <p:spPr>
          <a:xfrm>
            <a:off x="6322803" y="3563200"/>
            <a:ext cx="181500" cy="181500"/>
          </a:xfrm>
          <a:prstGeom prst="ellipse">
            <a:avLst/>
          </a:prstGeom>
          <a:solidFill>
            <a:schemeClr val="dk2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FAF645-E9D9-7B61-8164-15ECA69335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20</a:t>
            </a:fld>
            <a:endParaRPr lang="en-GB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C5E6C8D5-4D71-D081-062B-2C800AFAC9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820" y="1651333"/>
            <a:ext cx="5211580" cy="2815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900;p44">
            <a:extLst>
              <a:ext uri="{FF2B5EF4-FFF2-40B4-BE49-F238E27FC236}">
                <a16:creationId xmlns:a16="http://schemas.microsoft.com/office/drawing/2014/main" id="{0C1DDA3C-1792-4BC3-6D1E-328C3553995A}"/>
              </a:ext>
            </a:extLst>
          </p:cNvPr>
          <p:cNvSpPr txBox="1">
            <a:spLocks/>
          </p:cNvSpPr>
          <p:nvPr/>
        </p:nvSpPr>
        <p:spPr>
          <a:xfrm>
            <a:off x="974833" y="4348054"/>
            <a:ext cx="1658439" cy="55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spcAft>
                <a:spcPts val="1600"/>
              </a:spcAft>
              <a:buFont typeface="Poppins"/>
              <a:buNone/>
            </a:pPr>
            <a:r>
              <a:rPr lang="pt-PT" sz="1100"/>
              <a:t>Preparação de modelos para a estrutura</a:t>
            </a:r>
            <a:endParaRPr lang="en-GB" sz="1100"/>
          </a:p>
        </p:txBody>
      </p:sp>
      <p:sp>
        <p:nvSpPr>
          <p:cNvPr id="6" name="Google Shape;900;p44">
            <a:extLst>
              <a:ext uri="{FF2B5EF4-FFF2-40B4-BE49-F238E27FC236}">
                <a16:creationId xmlns:a16="http://schemas.microsoft.com/office/drawing/2014/main" id="{B0E7B743-2707-F826-DB0C-251F304F430B}"/>
              </a:ext>
            </a:extLst>
          </p:cNvPr>
          <p:cNvSpPr txBox="1">
            <a:spLocks/>
          </p:cNvSpPr>
          <p:nvPr/>
        </p:nvSpPr>
        <p:spPr>
          <a:xfrm>
            <a:off x="2372980" y="4348054"/>
            <a:ext cx="1658439" cy="55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spcAft>
                <a:spcPts val="1600"/>
              </a:spcAft>
              <a:buFont typeface="Poppins"/>
              <a:buNone/>
            </a:pPr>
            <a:r>
              <a:rPr lang="pt-PT" sz="1100"/>
              <a:t>Preparação de guiões de testes</a:t>
            </a:r>
            <a:endParaRPr lang="en-GB" sz="1100"/>
          </a:p>
        </p:txBody>
      </p:sp>
      <p:sp>
        <p:nvSpPr>
          <p:cNvPr id="7" name="Google Shape;900;p44">
            <a:extLst>
              <a:ext uri="{FF2B5EF4-FFF2-40B4-BE49-F238E27FC236}">
                <a16:creationId xmlns:a16="http://schemas.microsoft.com/office/drawing/2014/main" id="{9BE50277-0273-B2B0-DC45-103C50C4C7CF}"/>
              </a:ext>
            </a:extLst>
          </p:cNvPr>
          <p:cNvSpPr txBox="1">
            <a:spLocks/>
          </p:cNvSpPr>
          <p:nvPr/>
        </p:nvSpPr>
        <p:spPr>
          <a:xfrm>
            <a:off x="3742780" y="4348054"/>
            <a:ext cx="1658439" cy="556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spcAft>
                <a:spcPts val="1600"/>
              </a:spcAft>
              <a:buFont typeface="Poppins"/>
              <a:buNone/>
            </a:pPr>
            <a:r>
              <a:rPr lang="pt-PT" sz="1100"/>
              <a:t>Outros</a:t>
            </a:r>
            <a:endParaRPr lang="en-GB" sz="11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4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Testes a Realizar</a:t>
            </a:r>
            <a:endParaRPr/>
          </a:p>
        </p:txBody>
      </p:sp>
      <p:sp>
        <p:nvSpPr>
          <p:cNvPr id="915" name="Google Shape;915;p45"/>
          <p:cNvSpPr txBox="1">
            <a:spLocks noGrp="1"/>
          </p:cNvSpPr>
          <p:nvPr>
            <p:ph type="subTitle" idx="4294967295"/>
          </p:nvPr>
        </p:nvSpPr>
        <p:spPr>
          <a:xfrm>
            <a:off x="718177" y="3050324"/>
            <a:ext cx="2325273" cy="13122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De forma a determinar a melhor estrutura para a ligação entre os módulos. </a:t>
            </a:r>
            <a:endParaRPr sz="1400"/>
          </a:p>
        </p:txBody>
      </p:sp>
      <p:sp>
        <p:nvSpPr>
          <p:cNvPr id="916" name="Google Shape;916;p45"/>
          <p:cNvSpPr txBox="1">
            <a:spLocks noGrp="1"/>
          </p:cNvSpPr>
          <p:nvPr>
            <p:ph type="subTitle" idx="4294967295"/>
          </p:nvPr>
        </p:nvSpPr>
        <p:spPr>
          <a:xfrm>
            <a:off x="718178" y="2698800"/>
            <a:ext cx="19119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Ligação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17" name="Google Shape;917;p45"/>
          <p:cNvSpPr/>
          <p:nvPr/>
        </p:nvSpPr>
        <p:spPr>
          <a:xfrm>
            <a:off x="2343447" y="2482492"/>
            <a:ext cx="181500" cy="18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0" name="Google Shape;970;p45"/>
          <p:cNvCxnSpPr>
            <a:cxnSpLocks/>
            <a:stCxn id="917" idx="6"/>
          </p:cNvCxnSpPr>
          <p:nvPr/>
        </p:nvCxnSpPr>
        <p:spPr>
          <a:xfrm>
            <a:off x="2524947" y="2573242"/>
            <a:ext cx="518504" cy="49695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DD957B-376A-3CDF-E5C1-5D7FCF89BF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21</a:t>
            </a:fld>
            <a:endParaRPr lang="en-GB"/>
          </a:p>
        </p:txBody>
      </p:sp>
      <p:pic>
        <p:nvPicPr>
          <p:cNvPr id="4" name="Picture 3" descr="A broken concrete block with a red and white arrow&#10;&#10;Description automatically generated with medium confidence">
            <a:extLst>
              <a:ext uri="{FF2B5EF4-FFF2-40B4-BE49-F238E27FC236}">
                <a16:creationId xmlns:a16="http://schemas.microsoft.com/office/drawing/2014/main" id="{E32BDE68-2E97-D4B6-ADC9-45347DBD4C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64" t="16664" r="11097" b="9072"/>
          <a:stretch/>
        </p:blipFill>
        <p:spPr>
          <a:xfrm>
            <a:off x="3089511" y="1368855"/>
            <a:ext cx="5334489" cy="317523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4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Testes a Realizar</a:t>
            </a:r>
            <a:endParaRPr/>
          </a:p>
        </p:txBody>
      </p:sp>
      <p:sp>
        <p:nvSpPr>
          <p:cNvPr id="911" name="Google Shape;911;p45"/>
          <p:cNvSpPr txBox="1">
            <a:spLocks noGrp="1"/>
          </p:cNvSpPr>
          <p:nvPr>
            <p:ph type="subTitle" idx="4294967295"/>
          </p:nvPr>
        </p:nvSpPr>
        <p:spPr>
          <a:xfrm>
            <a:off x="6515422" y="1487643"/>
            <a:ext cx="19104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Propulsão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12" name="Google Shape;912;p45"/>
          <p:cNvSpPr txBox="1">
            <a:spLocks noGrp="1"/>
          </p:cNvSpPr>
          <p:nvPr>
            <p:ph type="subTitle" idx="4294967295"/>
          </p:nvPr>
        </p:nvSpPr>
        <p:spPr>
          <a:xfrm>
            <a:off x="6515421" y="1839168"/>
            <a:ext cx="2523647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Para determinar a carga máxima que os rotores e as hélices podem suportar.</a:t>
            </a:r>
            <a:endParaRPr sz="1400" dirty="0"/>
          </a:p>
        </p:txBody>
      </p:sp>
      <p:sp>
        <p:nvSpPr>
          <p:cNvPr id="913" name="Google Shape;913;p45"/>
          <p:cNvSpPr/>
          <p:nvPr/>
        </p:nvSpPr>
        <p:spPr>
          <a:xfrm>
            <a:off x="6613694" y="1272748"/>
            <a:ext cx="181500" cy="18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9" name="Google Shape;969;p45"/>
          <p:cNvCxnSpPr>
            <a:cxnSpLocks/>
            <a:stCxn id="913" idx="2"/>
          </p:cNvCxnSpPr>
          <p:nvPr/>
        </p:nvCxnSpPr>
        <p:spPr>
          <a:xfrm rot="10800000" flipV="1">
            <a:off x="5209086" y="1363497"/>
            <a:ext cx="1404608" cy="866621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DD957B-376A-3CDF-E5C1-5D7FCF89BF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22</a:t>
            </a:fld>
            <a:endParaRPr lang="en-GB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B8CE213-F943-E526-2D99-FD196F1CFA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86" y="1156401"/>
            <a:ext cx="4800054" cy="3210036"/>
          </a:xfrm>
          <a:prstGeom prst="rect">
            <a:avLst/>
          </a:prstGeom>
        </p:spPr>
      </p:pic>
      <p:sp>
        <p:nvSpPr>
          <p:cNvPr id="3" name="Google Shape;912;p45">
            <a:extLst>
              <a:ext uri="{FF2B5EF4-FFF2-40B4-BE49-F238E27FC236}">
                <a16:creationId xmlns:a16="http://schemas.microsoft.com/office/drawing/2014/main" id="{D9175AC5-4763-680F-C2E8-95CD0F28E67F}"/>
              </a:ext>
            </a:extLst>
          </p:cNvPr>
          <p:cNvSpPr txBox="1">
            <a:spLocks/>
          </p:cNvSpPr>
          <p:nvPr/>
        </p:nvSpPr>
        <p:spPr>
          <a:xfrm>
            <a:off x="6530991" y="2803293"/>
            <a:ext cx="2523647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buFont typeface="Poppins"/>
              <a:buNone/>
            </a:pPr>
            <a:r>
              <a:rPr lang="pt-PT" sz="1400" dirty="0"/>
              <a:t>Para ter a noção da propulsão que o conjunto oferece em função da potência dada ao motor.</a:t>
            </a:r>
          </a:p>
        </p:txBody>
      </p:sp>
    </p:spTree>
    <p:extLst>
      <p:ext uri="{BB962C8B-B14F-4D97-AF65-F5344CB8AC3E}">
        <p14:creationId xmlns:p14="http://schemas.microsoft.com/office/powerpoint/2010/main" val="38098652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4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Testes a Realizar</a:t>
            </a:r>
            <a:endParaRPr/>
          </a:p>
        </p:txBody>
      </p:sp>
      <p:sp>
        <p:nvSpPr>
          <p:cNvPr id="909" name="Google Shape;909;p45"/>
          <p:cNvSpPr txBox="1">
            <a:spLocks noGrp="1"/>
          </p:cNvSpPr>
          <p:nvPr>
            <p:ph type="subTitle" idx="4294967295"/>
          </p:nvPr>
        </p:nvSpPr>
        <p:spPr>
          <a:xfrm>
            <a:off x="6513971" y="1862019"/>
            <a:ext cx="2523647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Teste de funcionamento do conceito e das diferentes variações.</a:t>
            </a:r>
            <a:endParaRPr sz="1400"/>
          </a:p>
        </p:txBody>
      </p:sp>
      <p:sp>
        <p:nvSpPr>
          <p:cNvPr id="910" name="Google Shape;910;p45"/>
          <p:cNvSpPr txBox="1">
            <a:spLocks noGrp="1"/>
          </p:cNvSpPr>
          <p:nvPr>
            <p:ph type="subTitle" idx="4294967295"/>
          </p:nvPr>
        </p:nvSpPr>
        <p:spPr>
          <a:xfrm>
            <a:off x="6513972" y="1510495"/>
            <a:ext cx="2172828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Swashplateless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14" name="Google Shape;914;p45"/>
          <p:cNvSpPr/>
          <p:nvPr/>
        </p:nvSpPr>
        <p:spPr>
          <a:xfrm>
            <a:off x="6423220" y="1661793"/>
            <a:ext cx="181500" cy="18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71" name="Google Shape;971;p45"/>
          <p:cNvCxnSpPr>
            <a:cxnSpLocks/>
            <a:stCxn id="914" idx="2"/>
          </p:cNvCxnSpPr>
          <p:nvPr/>
        </p:nvCxnSpPr>
        <p:spPr>
          <a:xfrm rot="10800000" flipV="1">
            <a:off x="5986882" y="1752543"/>
            <a:ext cx="436339" cy="242048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DD957B-376A-3CDF-E5C1-5D7FCF89BF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23</a:t>
            </a:fld>
            <a:endParaRPr lang="en-GB"/>
          </a:p>
        </p:txBody>
      </p:sp>
      <p:pic>
        <p:nvPicPr>
          <p:cNvPr id="6" name="Picture 5" descr="A close-up of a propeller&#10;&#10;Description automatically generated">
            <a:extLst>
              <a:ext uri="{FF2B5EF4-FFF2-40B4-BE49-F238E27FC236}">
                <a16:creationId xmlns:a16="http://schemas.microsoft.com/office/drawing/2014/main" id="{958BABD8-A2D0-B163-637A-7FA453FFBB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204" t="5123" r="4991" b="5136"/>
          <a:stretch/>
        </p:blipFill>
        <p:spPr>
          <a:xfrm>
            <a:off x="726900" y="1323390"/>
            <a:ext cx="5264466" cy="3029310"/>
          </a:xfrm>
          <a:prstGeom prst="rect">
            <a:avLst/>
          </a:prstGeom>
        </p:spPr>
      </p:pic>
      <p:sp>
        <p:nvSpPr>
          <p:cNvPr id="3" name="Google Shape;909;p45">
            <a:extLst>
              <a:ext uri="{FF2B5EF4-FFF2-40B4-BE49-F238E27FC236}">
                <a16:creationId xmlns:a16="http://schemas.microsoft.com/office/drawing/2014/main" id="{C9D1872D-6061-A37E-7377-3A95154884F7}"/>
              </a:ext>
            </a:extLst>
          </p:cNvPr>
          <p:cNvSpPr txBox="1">
            <a:spLocks/>
          </p:cNvSpPr>
          <p:nvPr/>
        </p:nvSpPr>
        <p:spPr>
          <a:xfrm>
            <a:off x="6513971" y="2838045"/>
            <a:ext cx="2585059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buFont typeface="Poppins"/>
              <a:buNone/>
            </a:pPr>
            <a:r>
              <a:rPr lang="pt-BR" sz="1400"/>
              <a:t>Visando cumprir  com os requisitos de performance</a:t>
            </a:r>
          </a:p>
        </p:txBody>
      </p:sp>
      <p:sp>
        <p:nvSpPr>
          <p:cNvPr id="5" name="TextBox 4">
            <a:hlinkClick r:id="rId4"/>
            <a:extLst>
              <a:ext uri="{FF2B5EF4-FFF2-40B4-BE49-F238E27FC236}">
                <a16:creationId xmlns:a16="http://schemas.microsoft.com/office/drawing/2014/main" id="{3F7128CA-52D0-FD8A-A211-1C5429BD7A10}"/>
              </a:ext>
            </a:extLst>
          </p:cNvPr>
          <p:cNvSpPr txBox="1"/>
          <p:nvPr/>
        </p:nvSpPr>
        <p:spPr>
          <a:xfrm>
            <a:off x="714137" y="4289560"/>
            <a:ext cx="564281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/>
              <a:t>https://www.youtube.com/watch?v=aEPf0QHVuMM&amp;t=70s</a:t>
            </a:r>
          </a:p>
        </p:txBody>
      </p:sp>
    </p:spTree>
    <p:extLst>
      <p:ext uri="{BB962C8B-B14F-4D97-AF65-F5344CB8AC3E}">
        <p14:creationId xmlns:p14="http://schemas.microsoft.com/office/powerpoint/2010/main" val="392541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45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Mitigação dos riscos</a:t>
            </a:r>
            <a:endParaRPr/>
          </a:p>
        </p:txBody>
      </p:sp>
      <p:sp>
        <p:nvSpPr>
          <p:cNvPr id="909" name="Google Shape;909;p45"/>
          <p:cNvSpPr txBox="1">
            <a:spLocks noGrp="1"/>
          </p:cNvSpPr>
          <p:nvPr>
            <p:ph type="subTitle" idx="4294967295"/>
          </p:nvPr>
        </p:nvSpPr>
        <p:spPr>
          <a:xfrm>
            <a:off x="6513971" y="3740100"/>
            <a:ext cx="2565071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O desacoplamento pode não acontecer, solução com eletroimanes.</a:t>
            </a:r>
            <a:endParaRPr sz="1400" dirty="0"/>
          </a:p>
        </p:txBody>
      </p:sp>
      <p:sp>
        <p:nvSpPr>
          <p:cNvPr id="910" name="Google Shape;910;p45"/>
          <p:cNvSpPr txBox="1">
            <a:spLocks noGrp="1"/>
          </p:cNvSpPr>
          <p:nvPr>
            <p:ph type="subTitle" idx="4294967295"/>
          </p:nvPr>
        </p:nvSpPr>
        <p:spPr>
          <a:xfrm>
            <a:off x="6513972" y="3388576"/>
            <a:ext cx="2420166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Black"/>
                <a:ea typeface="Poppins Black"/>
                <a:cs typeface="Poppins Black"/>
                <a:sym typeface="Poppins Black"/>
              </a:rPr>
              <a:t>Reconfiguração</a:t>
            </a:r>
            <a:endParaRPr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11" name="Google Shape;911;p45"/>
          <p:cNvSpPr txBox="1">
            <a:spLocks noGrp="1"/>
          </p:cNvSpPr>
          <p:nvPr>
            <p:ph type="subTitle" idx="4294967295"/>
          </p:nvPr>
        </p:nvSpPr>
        <p:spPr>
          <a:xfrm>
            <a:off x="6454614" y="1593396"/>
            <a:ext cx="1999363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Poppins Black"/>
                <a:ea typeface="Poppins Black"/>
                <a:cs typeface="Poppins Black"/>
                <a:sym typeface="Poppins Black"/>
              </a:rPr>
              <a:t>Complexidade técnica</a:t>
            </a:r>
            <a:endParaRPr dirty="0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12" name="Google Shape;912;p45"/>
          <p:cNvSpPr txBox="1">
            <a:spLocks noGrp="1"/>
          </p:cNvSpPr>
          <p:nvPr>
            <p:ph type="subTitle" idx="4294967295"/>
          </p:nvPr>
        </p:nvSpPr>
        <p:spPr>
          <a:xfrm>
            <a:off x="6480175" y="2098448"/>
            <a:ext cx="2663826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Estudo prévio das ligações e dos componentes e a compatibilidade entre estes.</a:t>
            </a:r>
            <a:endParaRPr sz="1400" dirty="0"/>
          </a:p>
        </p:txBody>
      </p:sp>
      <p:sp>
        <p:nvSpPr>
          <p:cNvPr id="913" name="Google Shape;913;p45"/>
          <p:cNvSpPr/>
          <p:nvPr/>
        </p:nvSpPr>
        <p:spPr>
          <a:xfrm>
            <a:off x="6676253" y="1433145"/>
            <a:ext cx="181500" cy="18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45"/>
          <p:cNvSpPr/>
          <p:nvPr/>
        </p:nvSpPr>
        <p:spPr>
          <a:xfrm>
            <a:off x="6613694" y="3170855"/>
            <a:ext cx="181500" cy="18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45"/>
          <p:cNvSpPr txBox="1">
            <a:spLocks noGrp="1"/>
          </p:cNvSpPr>
          <p:nvPr>
            <p:ph type="subTitle" idx="4294967295"/>
          </p:nvPr>
        </p:nvSpPr>
        <p:spPr>
          <a:xfrm>
            <a:off x="174885" y="1825929"/>
            <a:ext cx="2455193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/>
              <a:t>Divisão de recursos de forma a cumprir com os prazos estabelecidos</a:t>
            </a:r>
            <a:endParaRPr sz="1400"/>
          </a:p>
        </p:txBody>
      </p:sp>
      <p:sp>
        <p:nvSpPr>
          <p:cNvPr id="916" name="Google Shape;916;p45"/>
          <p:cNvSpPr txBox="1">
            <a:spLocks noGrp="1"/>
          </p:cNvSpPr>
          <p:nvPr>
            <p:ph type="subTitle" idx="4294967295"/>
          </p:nvPr>
        </p:nvSpPr>
        <p:spPr>
          <a:xfrm>
            <a:off x="722663" y="1277589"/>
            <a:ext cx="19119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latin typeface="Poppins Black"/>
                <a:ea typeface="Poppins Black"/>
                <a:cs typeface="Poppins Black"/>
                <a:sym typeface="Poppins Black"/>
              </a:rPr>
              <a:t>Prazos do projeto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917" name="Google Shape;917;p45"/>
          <p:cNvSpPr/>
          <p:nvPr/>
        </p:nvSpPr>
        <p:spPr>
          <a:xfrm>
            <a:off x="2261490" y="1237513"/>
            <a:ext cx="183934" cy="167105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" name="Google Shape;918;p45"/>
          <p:cNvGrpSpPr/>
          <p:nvPr/>
        </p:nvGrpSpPr>
        <p:grpSpPr>
          <a:xfrm>
            <a:off x="2954927" y="1597012"/>
            <a:ext cx="3256837" cy="2798228"/>
            <a:chOff x="2922397" y="1693395"/>
            <a:chExt cx="3387950" cy="2910879"/>
          </a:xfrm>
        </p:grpSpPr>
        <p:sp>
          <p:nvSpPr>
            <p:cNvPr id="919" name="Google Shape;919;p45"/>
            <p:cNvSpPr/>
            <p:nvPr/>
          </p:nvSpPr>
          <p:spPr>
            <a:xfrm>
              <a:off x="2922397" y="4406485"/>
              <a:ext cx="3387950" cy="197789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0" name="Google Shape;920;p45"/>
            <p:cNvGrpSpPr/>
            <p:nvPr/>
          </p:nvGrpSpPr>
          <p:grpSpPr>
            <a:xfrm>
              <a:off x="3201931" y="1693395"/>
              <a:ext cx="2740138" cy="1406945"/>
              <a:chOff x="3053774" y="1737895"/>
              <a:chExt cx="3098652" cy="1591027"/>
            </a:xfrm>
          </p:grpSpPr>
          <p:sp>
            <p:nvSpPr>
              <p:cNvPr id="921" name="Google Shape;921;p45"/>
              <p:cNvSpPr/>
              <p:nvPr/>
            </p:nvSpPr>
            <p:spPr>
              <a:xfrm>
                <a:off x="3053774" y="2164626"/>
                <a:ext cx="993763" cy="1164296"/>
              </a:xfrm>
              <a:custGeom>
                <a:avLst/>
                <a:gdLst/>
                <a:ahLst/>
                <a:cxnLst/>
                <a:rect l="l" t="t" r="r" b="b"/>
                <a:pathLst>
                  <a:path w="47435" h="55575" extrusionOk="0">
                    <a:moveTo>
                      <a:pt x="23351" y="18014"/>
                    </a:moveTo>
                    <a:lnTo>
                      <a:pt x="26353" y="34492"/>
                    </a:lnTo>
                    <a:lnTo>
                      <a:pt x="12509" y="37027"/>
                    </a:lnTo>
                    <a:lnTo>
                      <a:pt x="23351" y="18014"/>
                    </a:lnTo>
                    <a:close/>
                    <a:moveTo>
                      <a:pt x="32991" y="1"/>
                    </a:moveTo>
                    <a:lnTo>
                      <a:pt x="20448" y="2269"/>
                    </a:lnTo>
                    <a:lnTo>
                      <a:pt x="1" y="38562"/>
                    </a:lnTo>
                    <a:lnTo>
                      <a:pt x="2202" y="50537"/>
                    </a:lnTo>
                    <a:lnTo>
                      <a:pt x="28421" y="45767"/>
                    </a:lnTo>
                    <a:lnTo>
                      <a:pt x="30222" y="55574"/>
                    </a:lnTo>
                    <a:lnTo>
                      <a:pt x="42731" y="53272"/>
                    </a:lnTo>
                    <a:lnTo>
                      <a:pt x="40963" y="43499"/>
                    </a:lnTo>
                    <a:lnTo>
                      <a:pt x="47434" y="42298"/>
                    </a:lnTo>
                    <a:lnTo>
                      <a:pt x="45366" y="31023"/>
                    </a:lnTo>
                    <a:lnTo>
                      <a:pt x="38895" y="32191"/>
                    </a:lnTo>
                    <a:lnTo>
                      <a:pt x="3299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45"/>
              <p:cNvSpPr/>
              <p:nvPr/>
            </p:nvSpPr>
            <p:spPr>
              <a:xfrm>
                <a:off x="4150947" y="1737895"/>
                <a:ext cx="959510" cy="1206469"/>
              </a:xfrm>
              <a:custGeom>
                <a:avLst/>
                <a:gdLst/>
                <a:ahLst/>
                <a:cxnLst/>
                <a:rect l="l" t="t" r="r" b="b"/>
                <a:pathLst>
                  <a:path w="45800" h="57588" extrusionOk="0">
                    <a:moveTo>
                      <a:pt x="22263" y="1"/>
                    </a:moveTo>
                    <a:cubicBezTo>
                      <a:pt x="16838" y="1"/>
                      <a:pt x="12437" y="1448"/>
                      <a:pt x="9107" y="4358"/>
                    </a:cubicBezTo>
                    <a:cubicBezTo>
                      <a:pt x="4837" y="8061"/>
                      <a:pt x="2035" y="15166"/>
                      <a:pt x="667" y="25640"/>
                    </a:cubicBezTo>
                    <a:cubicBezTo>
                      <a:pt x="134" y="29543"/>
                      <a:pt x="0" y="33513"/>
                      <a:pt x="267" y="37449"/>
                    </a:cubicBezTo>
                    <a:cubicBezTo>
                      <a:pt x="534" y="41051"/>
                      <a:pt x="1201" y="43987"/>
                      <a:pt x="2235" y="46188"/>
                    </a:cubicBezTo>
                    <a:cubicBezTo>
                      <a:pt x="3569" y="49157"/>
                      <a:pt x="5704" y="51692"/>
                      <a:pt x="8373" y="53594"/>
                    </a:cubicBezTo>
                    <a:cubicBezTo>
                      <a:pt x="10975" y="55428"/>
                      <a:pt x="14611" y="56663"/>
                      <a:pt x="19214" y="57263"/>
                    </a:cubicBezTo>
                    <a:cubicBezTo>
                      <a:pt x="20862" y="57479"/>
                      <a:pt x="22426" y="57587"/>
                      <a:pt x="23904" y="57587"/>
                    </a:cubicBezTo>
                    <a:cubicBezTo>
                      <a:pt x="29725" y="57587"/>
                      <a:pt x="34221" y="55911"/>
                      <a:pt x="37360" y="52560"/>
                    </a:cubicBezTo>
                    <a:cubicBezTo>
                      <a:pt x="41296" y="48357"/>
                      <a:pt x="43932" y="41252"/>
                      <a:pt x="45199" y="31244"/>
                    </a:cubicBezTo>
                    <a:cubicBezTo>
                      <a:pt x="45766" y="26908"/>
                      <a:pt x="45800" y="22538"/>
                      <a:pt x="45333" y="18202"/>
                    </a:cubicBezTo>
                    <a:cubicBezTo>
                      <a:pt x="45132" y="16167"/>
                      <a:pt x="44699" y="14165"/>
                      <a:pt x="43998" y="12264"/>
                    </a:cubicBezTo>
                    <a:cubicBezTo>
                      <a:pt x="43298" y="10429"/>
                      <a:pt x="42297" y="8695"/>
                      <a:pt x="41063" y="7160"/>
                    </a:cubicBezTo>
                    <a:cubicBezTo>
                      <a:pt x="39629" y="5393"/>
                      <a:pt x="37827" y="3925"/>
                      <a:pt x="35792" y="2857"/>
                    </a:cubicBezTo>
                    <a:cubicBezTo>
                      <a:pt x="33558" y="1623"/>
                      <a:pt x="30622" y="789"/>
                      <a:pt x="26919" y="322"/>
                    </a:cubicBezTo>
                    <a:cubicBezTo>
                      <a:pt x="25292" y="108"/>
                      <a:pt x="23740" y="1"/>
                      <a:pt x="2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45"/>
              <p:cNvSpPr/>
              <p:nvPr/>
            </p:nvSpPr>
            <p:spPr>
              <a:xfrm>
                <a:off x="4247380" y="1833741"/>
                <a:ext cx="766644" cy="1014818"/>
              </a:xfrm>
              <a:custGeom>
                <a:avLst/>
                <a:gdLst/>
                <a:ahLst/>
                <a:cxnLst/>
                <a:rect l="l" t="t" r="r" b="b"/>
                <a:pathLst>
                  <a:path w="36594" h="48440" extrusionOk="0">
                    <a:moveTo>
                      <a:pt x="17690" y="0"/>
                    </a:moveTo>
                    <a:cubicBezTo>
                      <a:pt x="13357" y="0"/>
                      <a:pt x="10025" y="1075"/>
                      <a:pt x="7506" y="3253"/>
                    </a:cubicBezTo>
                    <a:cubicBezTo>
                      <a:pt x="5171" y="5287"/>
                      <a:pt x="2102" y="10091"/>
                      <a:pt x="601" y="21666"/>
                    </a:cubicBezTo>
                    <a:cubicBezTo>
                      <a:pt x="134" y="25268"/>
                      <a:pt x="1" y="28904"/>
                      <a:pt x="234" y="32540"/>
                    </a:cubicBezTo>
                    <a:cubicBezTo>
                      <a:pt x="468" y="35576"/>
                      <a:pt x="1001" y="37944"/>
                      <a:pt x="1802" y="39612"/>
                    </a:cubicBezTo>
                    <a:lnTo>
                      <a:pt x="1802" y="39679"/>
                    </a:lnTo>
                    <a:cubicBezTo>
                      <a:pt x="2803" y="41914"/>
                      <a:pt x="4404" y="43848"/>
                      <a:pt x="6405" y="45249"/>
                    </a:cubicBezTo>
                    <a:cubicBezTo>
                      <a:pt x="8407" y="46684"/>
                      <a:pt x="11375" y="47651"/>
                      <a:pt x="15178" y="48118"/>
                    </a:cubicBezTo>
                    <a:cubicBezTo>
                      <a:pt x="16279" y="48285"/>
                      <a:pt x="17346" y="48352"/>
                      <a:pt x="18347" y="48385"/>
                    </a:cubicBezTo>
                    <a:lnTo>
                      <a:pt x="18347" y="48418"/>
                    </a:lnTo>
                    <a:cubicBezTo>
                      <a:pt x="18707" y="48433"/>
                      <a:pt x="19060" y="48440"/>
                      <a:pt x="19405" y="48440"/>
                    </a:cubicBezTo>
                    <a:cubicBezTo>
                      <a:pt x="23893" y="48440"/>
                      <a:pt x="27158" y="47234"/>
                      <a:pt x="29388" y="44849"/>
                    </a:cubicBezTo>
                    <a:cubicBezTo>
                      <a:pt x="32657" y="41380"/>
                      <a:pt x="34892" y="35075"/>
                      <a:pt x="36026" y="26102"/>
                    </a:cubicBezTo>
                    <a:cubicBezTo>
                      <a:pt x="36560" y="22133"/>
                      <a:pt x="36593" y="18097"/>
                      <a:pt x="36160" y="14127"/>
                    </a:cubicBezTo>
                    <a:cubicBezTo>
                      <a:pt x="35993" y="12459"/>
                      <a:pt x="35659" y="10858"/>
                      <a:pt x="35092" y="9290"/>
                    </a:cubicBezTo>
                    <a:cubicBezTo>
                      <a:pt x="34559" y="7889"/>
                      <a:pt x="33791" y="6588"/>
                      <a:pt x="32857" y="5421"/>
                    </a:cubicBezTo>
                    <a:cubicBezTo>
                      <a:pt x="31790" y="4153"/>
                      <a:pt x="30456" y="3086"/>
                      <a:pt x="28988" y="2319"/>
                    </a:cubicBezTo>
                    <a:cubicBezTo>
                      <a:pt x="27253" y="1385"/>
                      <a:pt x="24818" y="717"/>
                      <a:pt x="21749" y="284"/>
                    </a:cubicBezTo>
                    <a:cubicBezTo>
                      <a:pt x="20682" y="150"/>
                      <a:pt x="19615" y="50"/>
                      <a:pt x="18647" y="17"/>
                    </a:cubicBezTo>
                    <a:cubicBezTo>
                      <a:pt x="18323" y="6"/>
                      <a:pt x="18004" y="0"/>
                      <a:pt x="1769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45"/>
              <p:cNvSpPr/>
              <p:nvPr/>
            </p:nvSpPr>
            <p:spPr>
              <a:xfrm>
                <a:off x="4364092" y="1877422"/>
                <a:ext cx="439573" cy="439573"/>
              </a:xfrm>
              <a:custGeom>
                <a:avLst/>
                <a:gdLst/>
                <a:ahLst/>
                <a:cxnLst/>
                <a:rect l="l" t="t" r="r" b="b"/>
                <a:pathLst>
                  <a:path w="20982" h="20982" extrusionOk="0">
                    <a:moveTo>
                      <a:pt x="10464" y="4237"/>
                    </a:moveTo>
                    <a:cubicBezTo>
                      <a:pt x="13744" y="4237"/>
                      <a:pt x="16861" y="6859"/>
                      <a:pt x="16745" y="10708"/>
                    </a:cubicBezTo>
                    <a:cubicBezTo>
                      <a:pt x="16647" y="14115"/>
                      <a:pt x="13847" y="16781"/>
                      <a:pt x="10461" y="16781"/>
                    </a:cubicBezTo>
                    <a:cubicBezTo>
                      <a:pt x="10399" y="16781"/>
                      <a:pt x="10337" y="16781"/>
                      <a:pt x="10274" y="16779"/>
                    </a:cubicBezTo>
                    <a:cubicBezTo>
                      <a:pt x="4704" y="16545"/>
                      <a:pt x="2168" y="9740"/>
                      <a:pt x="6238" y="5938"/>
                    </a:cubicBezTo>
                    <a:cubicBezTo>
                      <a:pt x="7496" y="4762"/>
                      <a:pt x="8997" y="4237"/>
                      <a:pt x="10464" y="4237"/>
                    </a:cubicBezTo>
                    <a:close/>
                    <a:moveTo>
                      <a:pt x="10074" y="0"/>
                    </a:moveTo>
                    <a:lnTo>
                      <a:pt x="9740" y="934"/>
                    </a:lnTo>
                    <a:cubicBezTo>
                      <a:pt x="9207" y="1001"/>
                      <a:pt x="8706" y="1068"/>
                      <a:pt x="8173" y="1201"/>
                    </a:cubicBezTo>
                    <a:lnTo>
                      <a:pt x="7572" y="367"/>
                    </a:lnTo>
                    <a:lnTo>
                      <a:pt x="6071" y="934"/>
                    </a:lnTo>
                    <a:lnTo>
                      <a:pt x="6171" y="1935"/>
                    </a:lnTo>
                    <a:cubicBezTo>
                      <a:pt x="5671" y="2202"/>
                      <a:pt x="5237" y="2469"/>
                      <a:pt x="4804" y="2769"/>
                    </a:cubicBezTo>
                    <a:lnTo>
                      <a:pt x="3903" y="2268"/>
                    </a:lnTo>
                    <a:lnTo>
                      <a:pt x="2769" y="3336"/>
                    </a:lnTo>
                    <a:lnTo>
                      <a:pt x="3236" y="4236"/>
                    </a:lnTo>
                    <a:cubicBezTo>
                      <a:pt x="2869" y="4637"/>
                      <a:pt x="2569" y="5104"/>
                      <a:pt x="2302" y="5537"/>
                    </a:cubicBezTo>
                    <a:lnTo>
                      <a:pt x="1268" y="5404"/>
                    </a:lnTo>
                    <a:lnTo>
                      <a:pt x="634" y="6838"/>
                    </a:lnTo>
                    <a:lnTo>
                      <a:pt x="1401" y="7505"/>
                    </a:lnTo>
                    <a:cubicBezTo>
                      <a:pt x="1234" y="8006"/>
                      <a:pt x="1101" y="8540"/>
                      <a:pt x="1034" y="9073"/>
                    </a:cubicBezTo>
                    <a:lnTo>
                      <a:pt x="34" y="9307"/>
                    </a:lnTo>
                    <a:lnTo>
                      <a:pt x="0" y="10875"/>
                    </a:lnTo>
                    <a:lnTo>
                      <a:pt x="968" y="11208"/>
                    </a:lnTo>
                    <a:cubicBezTo>
                      <a:pt x="1001" y="11742"/>
                      <a:pt x="1101" y="12276"/>
                      <a:pt x="1201" y="12809"/>
                    </a:cubicBezTo>
                    <a:lnTo>
                      <a:pt x="367" y="13410"/>
                    </a:lnTo>
                    <a:lnTo>
                      <a:pt x="934" y="14877"/>
                    </a:lnTo>
                    <a:lnTo>
                      <a:pt x="1968" y="14811"/>
                    </a:lnTo>
                    <a:cubicBezTo>
                      <a:pt x="2202" y="15278"/>
                      <a:pt x="2469" y="15745"/>
                      <a:pt x="2802" y="16178"/>
                    </a:cubicBezTo>
                    <a:lnTo>
                      <a:pt x="2268" y="17046"/>
                    </a:lnTo>
                    <a:lnTo>
                      <a:pt x="3336" y="18213"/>
                    </a:lnTo>
                    <a:lnTo>
                      <a:pt x="4270" y="17746"/>
                    </a:lnTo>
                    <a:cubicBezTo>
                      <a:pt x="4670" y="18080"/>
                      <a:pt x="5104" y="18413"/>
                      <a:pt x="5571" y="18680"/>
                    </a:cubicBezTo>
                    <a:lnTo>
                      <a:pt x="5404" y="19681"/>
                    </a:lnTo>
                    <a:lnTo>
                      <a:pt x="6838" y="20348"/>
                    </a:lnTo>
                    <a:lnTo>
                      <a:pt x="7506" y="19581"/>
                    </a:lnTo>
                    <a:cubicBezTo>
                      <a:pt x="8039" y="19748"/>
                      <a:pt x="8540" y="19848"/>
                      <a:pt x="9073" y="19948"/>
                    </a:cubicBezTo>
                    <a:lnTo>
                      <a:pt x="9340" y="20915"/>
                    </a:lnTo>
                    <a:lnTo>
                      <a:pt x="10908" y="20982"/>
                    </a:lnTo>
                    <a:lnTo>
                      <a:pt x="11208" y="20014"/>
                    </a:lnTo>
                    <a:cubicBezTo>
                      <a:pt x="11742" y="19981"/>
                      <a:pt x="12276" y="19881"/>
                      <a:pt x="12809" y="19748"/>
                    </a:cubicBezTo>
                    <a:lnTo>
                      <a:pt x="13410" y="20582"/>
                    </a:lnTo>
                    <a:lnTo>
                      <a:pt x="14911" y="20014"/>
                    </a:lnTo>
                    <a:lnTo>
                      <a:pt x="14811" y="19014"/>
                    </a:lnTo>
                    <a:cubicBezTo>
                      <a:pt x="15278" y="18780"/>
                      <a:pt x="15745" y="18480"/>
                      <a:pt x="16178" y="18180"/>
                    </a:cubicBezTo>
                    <a:lnTo>
                      <a:pt x="17046" y="18713"/>
                    </a:lnTo>
                    <a:lnTo>
                      <a:pt x="18213" y="17613"/>
                    </a:lnTo>
                    <a:lnTo>
                      <a:pt x="17746" y="16712"/>
                    </a:lnTo>
                    <a:cubicBezTo>
                      <a:pt x="18113" y="16312"/>
                      <a:pt x="18413" y="15878"/>
                      <a:pt x="18680" y="15411"/>
                    </a:cubicBezTo>
                    <a:lnTo>
                      <a:pt x="19681" y="15545"/>
                    </a:lnTo>
                    <a:lnTo>
                      <a:pt x="20348" y="14110"/>
                    </a:lnTo>
                    <a:lnTo>
                      <a:pt x="19581" y="13443"/>
                    </a:lnTo>
                    <a:cubicBezTo>
                      <a:pt x="19748" y="12943"/>
                      <a:pt x="19881" y="12442"/>
                      <a:pt x="19948" y="11909"/>
                    </a:cubicBezTo>
                    <a:lnTo>
                      <a:pt x="20948" y="11642"/>
                    </a:lnTo>
                    <a:lnTo>
                      <a:pt x="20982" y="10074"/>
                    </a:lnTo>
                    <a:lnTo>
                      <a:pt x="20014" y="9740"/>
                    </a:lnTo>
                    <a:cubicBezTo>
                      <a:pt x="19981" y="9207"/>
                      <a:pt x="19881" y="8673"/>
                      <a:pt x="19781" y="8173"/>
                    </a:cubicBezTo>
                    <a:lnTo>
                      <a:pt x="20615" y="7539"/>
                    </a:lnTo>
                    <a:lnTo>
                      <a:pt x="20048" y="6071"/>
                    </a:lnTo>
                    <a:lnTo>
                      <a:pt x="19014" y="6138"/>
                    </a:lnTo>
                    <a:cubicBezTo>
                      <a:pt x="18780" y="5671"/>
                      <a:pt x="18513" y="5237"/>
                      <a:pt x="18180" y="4804"/>
                    </a:cubicBezTo>
                    <a:lnTo>
                      <a:pt x="18714" y="3903"/>
                    </a:lnTo>
                    <a:lnTo>
                      <a:pt x="17613" y="2769"/>
                    </a:lnTo>
                    <a:lnTo>
                      <a:pt x="16712" y="3236"/>
                    </a:lnTo>
                    <a:cubicBezTo>
                      <a:pt x="16312" y="2869"/>
                      <a:pt x="15878" y="2569"/>
                      <a:pt x="15411" y="2268"/>
                    </a:cubicBezTo>
                    <a:lnTo>
                      <a:pt x="15578" y="1268"/>
                    </a:lnTo>
                    <a:lnTo>
                      <a:pt x="14110" y="601"/>
                    </a:lnTo>
                    <a:lnTo>
                      <a:pt x="13476" y="1401"/>
                    </a:lnTo>
                    <a:cubicBezTo>
                      <a:pt x="12943" y="1234"/>
                      <a:pt x="12442" y="1101"/>
                      <a:pt x="11909" y="1034"/>
                    </a:cubicBezTo>
                    <a:lnTo>
                      <a:pt x="11642" y="33"/>
                    </a:lnTo>
                    <a:lnTo>
                      <a:pt x="10074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45"/>
              <p:cNvSpPr/>
              <p:nvPr/>
            </p:nvSpPr>
            <p:spPr>
              <a:xfrm>
                <a:off x="4645011" y="2552494"/>
                <a:ext cx="297720" cy="297720"/>
              </a:xfrm>
              <a:custGeom>
                <a:avLst/>
                <a:gdLst/>
                <a:ahLst/>
                <a:cxnLst/>
                <a:rect l="l" t="t" r="r" b="b"/>
                <a:pathLst>
                  <a:path w="14211" h="14211" extrusionOk="0">
                    <a:moveTo>
                      <a:pt x="7106" y="5268"/>
                    </a:moveTo>
                    <a:cubicBezTo>
                      <a:pt x="7401" y="5268"/>
                      <a:pt x="7708" y="5341"/>
                      <a:pt x="8006" y="5504"/>
                    </a:cubicBezTo>
                    <a:cubicBezTo>
                      <a:pt x="8907" y="6004"/>
                      <a:pt x="9241" y="7105"/>
                      <a:pt x="8740" y="8006"/>
                    </a:cubicBezTo>
                    <a:cubicBezTo>
                      <a:pt x="8379" y="8668"/>
                      <a:pt x="7746" y="8984"/>
                      <a:pt x="7117" y="8984"/>
                    </a:cubicBezTo>
                    <a:cubicBezTo>
                      <a:pt x="6352" y="8984"/>
                      <a:pt x="5594" y="8517"/>
                      <a:pt x="5338" y="7639"/>
                    </a:cubicBezTo>
                    <a:cubicBezTo>
                      <a:pt x="4966" y="6390"/>
                      <a:pt x="5949" y="5268"/>
                      <a:pt x="7106" y="5268"/>
                    </a:cubicBezTo>
                    <a:close/>
                    <a:moveTo>
                      <a:pt x="7339" y="0"/>
                    </a:moveTo>
                    <a:lnTo>
                      <a:pt x="7072" y="634"/>
                    </a:lnTo>
                    <a:cubicBezTo>
                      <a:pt x="6739" y="634"/>
                      <a:pt x="6372" y="667"/>
                      <a:pt x="6005" y="734"/>
                    </a:cubicBezTo>
                    <a:lnTo>
                      <a:pt x="5638" y="167"/>
                    </a:lnTo>
                    <a:lnTo>
                      <a:pt x="4604" y="467"/>
                    </a:lnTo>
                    <a:lnTo>
                      <a:pt x="4604" y="1134"/>
                    </a:lnTo>
                    <a:cubicBezTo>
                      <a:pt x="4270" y="1301"/>
                      <a:pt x="3937" y="1468"/>
                      <a:pt x="3637" y="1635"/>
                    </a:cubicBezTo>
                    <a:lnTo>
                      <a:pt x="3070" y="1234"/>
                    </a:lnTo>
                    <a:lnTo>
                      <a:pt x="2236" y="1902"/>
                    </a:lnTo>
                    <a:lnTo>
                      <a:pt x="2503" y="2535"/>
                    </a:lnTo>
                    <a:cubicBezTo>
                      <a:pt x="2269" y="2802"/>
                      <a:pt x="2036" y="3069"/>
                      <a:pt x="1802" y="3369"/>
                    </a:cubicBezTo>
                    <a:lnTo>
                      <a:pt x="1135" y="3202"/>
                    </a:lnTo>
                    <a:lnTo>
                      <a:pt x="635" y="4170"/>
                    </a:lnTo>
                    <a:lnTo>
                      <a:pt x="1102" y="4637"/>
                    </a:lnTo>
                    <a:cubicBezTo>
                      <a:pt x="968" y="4970"/>
                      <a:pt x="868" y="5337"/>
                      <a:pt x="801" y="5671"/>
                    </a:cubicBezTo>
                    <a:lnTo>
                      <a:pt x="101" y="5804"/>
                    </a:lnTo>
                    <a:lnTo>
                      <a:pt x="1" y="6872"/>
                    </a:lnTo>
                    <a:lnTo>
                      <a:pt x="635" y="7139"/>
                    </a:lnTo>
                    <a:cubicBezTo>
                      <a:pt x="635" y="7472"/>
                      <a:pt x="668" y="7839"/>
                      <a:pt x="735" y="8206"/>
                    </a:cubicBezTo>
                    <a:lnTo>
                      <a:pt x="134" y="8573"/>
                    </a:lnTo>
                    <a:lnTo>
                      <a:pt x="434" y="9607"/>
                    </a:lnTo>
                    <a:lnTo>
                      <a:pt x="1135" y="9607"/>
                    </a:lnTo>
                    <a:cubicBezTo>
                      <a:pt x="1268" y="9941"/>
                      <a:pt x="1435" y="10241"/>
                      <a:pt x="1635" y="10574"/>
                    </a:cubicBezTo>
                    <a:lnTo>
                      <a:pt x="1235" y="11141"/>
                    </a:lnTo>
                    <a:lnTo>
                      <a:pt x="1902" y="11975"/>
                    </a:lnTo>
                    <a:lnTo>
                      <a:pt x="2536" y="11675"/>
                    </a:lnTo>
                    <a:cubicBezTo>
                      <a:pt x="2803" y="11942"/>
                      <a:pt x="3070" y="12176"/>
                      <a:pt x="3370" y="12376"/>
                    </a:cubicBezTo>
                    <a:lnTo>
                      <a:pt x="3236" y="13076"/>
                    </a:lnTo>
                    <a:lnTo>
                      <a:pt x="4170" y="13577"/>
                    </a:lnTo>
                    <a:lnTo>
                      <a:pt x="4637" y="13110"/>
                    </a:lnTo>
                    <a:cubicBezTo>
                      <a:pt x="4971" y="13243"/>
                      <a:pt x="5338" y="13343"/>
                      <a:pt x="5671" y="13410"/>
                    </a:cubicBezTo>
                    <a:lnTo>
                      <a:pt x="5805" y="14110"/>
                    </a:lnTo>
                    <a:lnTo>
                      <a:pt x="6872" y="14210"/>
                    </a:lnTo>
                    <a:lnTo>
                      <a:pt x="7139" y="13577"/>
                    </a:lnTo>
                    <a:cubicBezTo>
                      <a:pt x="7506" y="13577"/>
                      <a:pt x="7873" y="13543"/>
                      <a:pt x="8240" y="13510"/>
                    </a:cubicBezTo>
                    <a:lnTo>
                      <a:pt x="8607" y="14077"/>
                    </a:lnTo>
                    <a:lnTo>
                      <a:pt x="9608" y="13777"/>
                    </a:lnTo>
                    <a:lnTo>
                      <a:pt x="9608" y="13076"/>
                    </a:lnTo>
                    <a:cubicBezTo>
                      <a:pt x="9941" y="12943"/>
                      <a:pt x="10275" y="12776"/>
                      <a:pt x="10575" y="12576"/>
                    </a:cubicBezTo>
                    <a:lnTo>
                      <a:pt x="11142" y="13009"/>
                    </a:lnTo>
                    <a:lnTo>
                      <a:pt x="11976" y="12342"/>
                    </a:lnTo>
                    <a:lnTo>
                      <a:pt x="11709" y="11709"/>
                    </a:lnTo>
                    <a:cubicBezTo>
                      <a:pt x="11976" y="11442"/>
                      <a:pt x="12209" y="11175"/>
                      <a:pt x="12410" y="10875"/>
                    </a:cubicBezTo>
                    <a:lnTo>
                      <a:pt x="13077" y="11008"/>
                    </a:lnTo>
                    <a:lnTo>
                      <a:pt x="13610" y="10074"/>
                    </a:lnTo>
                    <a:lnTo>
                      <a:pt x="13110" y="9607"/>
                    </a:lnTo>
                    <a:cubicBezTo>
                      <a:pt x="13244" y="9240"/>
                      <a:pt x="13344" y="8907"/>
                      <a:pt x="13444" y="8573"/>
                    </a:cubicBezTo>
                    <a:lnTo>
                      <a:pt x="14111" y="8440"/>
                    </a:lnTo>
                    <a:lnTo>
                      <a:pt x="14211" y="7372"/>
                    </a:lnTo>
                    <a:lnTo>
                      <a:pt x="13577" y="7105"/>
                    </a:lnTo>
                    <a:cubicBezTo>
                      <a:pt x="13577" y="6738"/>
                      <a:pt x="13544" y="6371"/>
                      <a:pt x="13477" y="6038"/>
                    </a:cubicBezTo>
                    <a:lnTo>
                      <a:pt x="14077" y="5671"/>
                    </a:lnTo>
                    <a:lnTo>
                      <a:pt x="13777" y="4637"/>
                    </a:lnTo>
                    <a:lnTo>
                      <a:pt x="13077" y="4637"/>
                    </a:lnTo>
                    <a:cubicBezTo>
                      <a:pt x="12943" y="4303"/>
                      <a:pt x="12777" y="3970"/>
                      <a:pt x="12576" y="3669"/>
                    </a:cubicBezTo>
                    <a:lnTo>
                      <a:pt x="12977" y="3102"/>
                    </a:lnTo>
                    <a:lnTo>
                      <a:pt x="12310" y="2268"/>
                    </a:lnTo>
                    <a:lnTo>
                      <a:pt x="11676" y="2535"/>
                    </a:lnTo>
                    <a:cubicBezTo>
                      <a:pt x="11409" y="2268"/>
                      <a:pt x="11142" y="2035"/>
                      <a:pt x="10842" y="1835"/>
                    </a:cubicBezTo>
                    <a:lnTo>
                      <a:pt x="11009" y="1134"/>
                    </a:lnTo>
                    <a:lnTo>
                      <a:pt x="10041" y="634"/>
                    </a:lnTo>
                    <a:lnTo>
                      <a:pt x="9574" y="1134"/>
                    </a:lnTo>
                    <a:cubicBezTo>
                      <a:pt x="9241" y="1001"/>
                      <a:pt x="8874" y="867"/>
                      <a:pt x="8540" y="801"/>
                    </a:cubicBezTo>
                    <a:lnTo>
                      <a:pt x="8407" y="134"/>
                    </a:lnTo>
                    <a:lnTo>
                      <a:pt x="73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45"/>
              <p:cNvSpPr/>
              <p:nvPr/>
            </p:nvSpPr>
            <p:spPr>
              <a:xfrm>
                <a:off x="4724684" y="2203760"/>
                <a:ext cx="339662" cy="339662"/>
              </a:xfrm>
              <a:custGeom>
                <a:avLst/>
                <a:gdLst/>
                <a:ahLst/>
                <a:cxnLst/>
                <a:rect l="l" t="t" r="r" b="b"/>
                <a:pathLst>
                  <a:path w="16213" h="16213" extrusionOk="0">
                    <a:moveTo>
                      <a:pt x="8074" y="5135"/>
                    </a:moveTo>
                    <a:cubicBezTo>
                      <a:pt x="9635" y="5135"/>
                      <a:pt x="11121" y="6384"/>
                      <a:pt x="11075" y="8207"/>
                    </a:cubicBezTo>
                    <a:cubicBezTo>
                      <a:pt x="11009" y="9820"/>
                      <a:pt x="9676" y="11076"/>
                      <a:pt x="8069" y="11076"/>
                    </a:cubicBezTo>
                    <a:cubicBezTo>
                      <a:pt x="8048" y="11076"/>
                      <a:pt x="8027" y="11076"/>
                      <a:pt x="8006" y="11076"/>
                    </a:cubicBezTo>
                    <a:cubicBezTo>
                      <a:pt x="5338" y="10975"/>
                      <a:pt x="4137" y="7740"/>
                      <a:pt x="6071" y="5939"/>
                    </a:cubicBezTo>
                    <a:cubicBezTo>
                      <a:pt x="6668" y="5383"/>
                      <a:pt x="7378" y="5135"/>
                      <a:pt x="8074" y="5135"/>
                    </a:cubicBezTo>
                    <a:close/>
                    <a:moveTo>
                      <a:pt x="7072" y="1"/>
                    </a:moveTo>
                    <a:lnTo>
                      <a:pt x="6205" y="1235"/>
                    </a:lnTo>
                    <a:cubicBezTo>
                      <a:pt x="5771" y="1369"/>
                      <a:pt x="5338" y="1535"/>
                      <a:pt x="4904" y="1735"/>
                    </a:cubicBezTo>
                    <a:lnTo>
                      <a:pt x="3670" y="1402"/>
                    </a:lnTo>
                    <a:lnTo>
                      <a:pt x="1735" y="3237"/>
                    </a:lnTo>
                    <a:lnTo>
                      <a:pt x="1969" y="4471"/>
                    </a:lnTo>
                    <a:cubicBezTo>
                      <a:pt x="1735" y="4871"/>
                      <a:pt x="1535" y="5271"/>
                      <a:pt x="1368" y="5738"/>
                    </a:cubicBezTo>
                    <a:lnTo>
                      <a:pt x="67" y="6506"/>
                    </a:lnTo>
                    <a:lnTo>
                      <a:pt x="0" y="9141"/>
                    </a:lnTo>
                    <a:lnTo>
                      <a:pt x="1235" y="10008"/>
                    </a:lnTo>
                    <a:cubicBezTo>
                      <a:pt x="1368" y="10442"/>
                      <a:pt x="1535" y="10875"/>
                      <a:pt x="1735" y="11309"/>
                    </a:cubicBezTo>
                    <a:lnTo>
                      <a:pt x="1435" y="12543"/>
                    </a:lnTo>
                    <a:lnTo>
                      <a:pt x="3236" y="14478"/>
                    </a:lnTo>
                    <a:lnTo>
                      <a:pt x="4470" y="14244"/>
                    </a:lnTo>
                    <a:cubicBezTo>
                      <a:pt x="4871" y="14478"/>
                      <a:pt x="5304" y="14678"/>
                      <a:pt x="5738" y="14845"/>
                    </a:cubicBezTo>
                    <a:lnTo>
                      <a:pt x="6505" y="16146"/>
                    </a:lnTo>
                    <a:lnTo>
                      <a:pt x="9140" y="16213"/>
                    </a:lnTo>
                    <a:lnTo>
                      <a:pt x="10008" y="14978"/>
                    </a:lnTo>
                    <a:cubicBezTo>
                      <a:pt x="10441" y="14845"/>
                      <a:pt x="10875" y="14678"/>
                      <a:pt x="11309" y="14478"/>
                    </a:cubicBezTo>
                    <a:lnTo>
                      <a:pt x="12543" y="14778"/>
                    </a:lnTo>
                    <a:lnTo>
                      <a:pt x="14477" y="12977"/>
                    </a:lnTo>
                    <a:lnTo>
                      <a:pt x="14244" y="11743"/>
                    </a:lnTo>
                    <a:cubicBezTo>
                      <a:pt x="14477" y="11342"/>
                      <a:pt x="14678" y="10909"/>
                      <a:pt x="14844" y="10475"/>
                    </a:cubicBezTo>
                    <a:lnTo>
                      <a:pt x="16145" y="9708"/>
                    </a:lnTo>
                    <a:lnTo>
                      <a:pt x="16212" y="7073"/>
                    </a:lnTo>
                    <a:lnTo>
                      <a:pt x="14978" y="6205"/>
                    </a:lnTo>
                    <a:cubicBezTo>
                      <a:pt x="14844" y="5738"/>
                      <a:pt x="14678" y="5338"/>
                      <a:pt x="14477" y="4904"/>
                    </a:cubicBezTo>
                    <a:lnTo>
                      <a:pt x="14778" y="3670"/>
                    </a:lnTo>
                    <a:lnTo>
                      <a:pt x="12976" y="1735"/>
                    </a:lnTo>
                    <a:lnTo>
                      <a:pt x="11742" y="1969"/>
                    </a:lnTo>
                    <a:cubicBezTo>
                      <a:pt x="11342" y="1735"/>
                      <a:pt x="10908" y="1535"/>
                      <a:pt x="10475" y="1369"/>
                    </a:cubicBezTo>
                    <a:lnTo>
                      <a:pt x="9707" y="68"/>
                    </a:lnTo>
                    <a:lnTo>
                      <a:pt x="707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45"/>
              <p:cNvSpPr/>
              <p:nvPr/>
            </p:nvSpPr>
            <p:spPr>
              <a:xfrm>
                <a:off x="4302583" y="2346325"/>
                <a:ext cx="357826" cy="357826"/>
              </a:xfrm>
              <a:custGeom>
                <a:avLst/>
                <a:gdLst/>
                <a:ahLst/>
                <a:cxnLst/>
                <a:rect l="l" t="t" r="r" b="b"/>
                <a:pathLst>
                  <a:path w="17080" h="17080" extrusionOk="0">
                    <a:moveTo>
                      <a:pt x="8564" y="3363"/>
                    </a:moveTo>
                    <a:cubicBezTo>
                      <a:pt x="9542" y="3363"/>
                      <a:pt x="10532" y="3645"/>
                      <a:pt x="11409" y="4237"/>
                    </a:cubicBezTo>
                    <a:cubicBezTo>
                      <a:pt x="15212" y="6739"/>
                      <a:pt x="14077" y="12643"/>
                      <a:pt x="9608" y="13544"/>
                    </a:cubicBezTo>
                    <a:cubicBezTo>
                      <a:pt x="9245" y="13616"/>
                      <a:pt x="8889" y="13651"/>
                      <a:pt x="8544" y="13651"/>
                    </a:cubicBezTo>
                    <a:cubicBezTo>
                      <a:pt x="4605" y="13651"/>
                      <a:pt x="1973" y="9168"/>
                      <a:pt x="4304" y="5672"/>
                    </a:cubicBezTo>
                    <a:cubicBezTo>
                      <a:pt x="5270" y="4180"/>
                      <a:pt x="6899" y="3363"/>
                      <a:pt x="8564" y="3363"/>
                    </a:cubicBezTo>
                    <a:close/>
                    <a:moveTo>
                      <a:pt x="8576" y="2947"/>
                    </a:moveTo>
                    <a:cubicBezTo>
                      <a:pt x="6816" y="2947"/>
                      <a:pt x="5050" y="3768"/>
                      <a:pt x="3937" y="5438"/>
                    </a:cubicBezTo>
                    <a:cubicBezTo>
                      <a:pt x="1502" y="9141"/>
                      <a:pt x="4137" y="14044"/>
                      <a:pt x="8574" y="14078"/>
                    </a:cubicBezTo>
                    <a:cubicBezTo>
                      <a:pt x="12777" y="14078"/>
                      <a:pt x="15478" y="9574"/>
                      <a:pt x="13477" y="5872"/>
                    </a:cubicBezTo>
                    <a:cubicBezTo>
                      <a:pt x="12430" y="3935"/>
                      <a:pt x="10507" y="2947"/>
                      <a:pt x="8576" y="2947"/>
                    </a:cubicBezTo>
                    <a:close/>
                    <a:moveTo>
                      <a:pt x="8207" y="401"/>
                    </a:moveTo>
                    <a:lnTo>
                      <a:pt x="9041" y="1302"/>
                    </a:lnTo>
                    <a:cubicBezTo>
                      <a:pt x="9074" y="1335"/>
                      <a:pt x="9107" y="1335"/>
                      <a:pt x="9174" y="1335"/>
                    </a:cubicBezTo>
                    <a:cubicBezTo>
                      <a:pt x="9641" y="1402"/>
                      <a:pt x="10108" y="1469"/>
                      <a:pt x="10575" y="1602"/>
                    </a:cubicBezTo>
                    <a:cubicBezTo>
                      <a:pt x="10592" y="1619"/>
                      <a:pt x="10608" y="1627"/>
                      <a:pt x="10629" y="1627"/>
                    </a:cubicBezTo>
                    <a:cubicBezTo>
                      <a:pt x="10650" y="1627"/>
                      <a:pt x="10675" y="1619"/>
                      <a:pt x="10708" y="1602"/>
                    </a:cubicBezTo>
                    <a:lnTo>
                      <a:pt x="12043" y="1035"/>
                    </a:lnTo>
                    <a:lnTo>
                      <a:pt x="14111" y="2403"/>
                    </a:lnTo>
                    <a:lnTo>
                      <a:pt x="14111" y="3870"/>
                    </a:lnTo>
                    <a:cubicBezTo>
                      <a:pt x="14111" y="3904"/>
                      <a:pt x="14111" y="3937"/>
                      <a:pt x="14144" y="4004"/>
                    </a:cubicBezTo>
                    <a:cubicBezTo>
                      <a:pt x="14444" y="4337"/>
                      <a:pt x="14711" y="4738"/>
                      <a:pt x="14945" y="5171"/>
                    </a:cubicBezTo>
                    <a:cubicBezTo>
                      <a:pt x="14945" y="5205"/>
                      <a:pt x="14978" y="5238"/>
                      <a:pt x="15045" y="5271"/>
                    </a:cubicBezTo>
                    <a:lnTo>
                      <a:pt x="16179" y="5705"/>
                    </a:lnTo>
                    <a:lnTo>
                      <a:pt x="16679" y="8173"/>
                    </a:lnTo>
                    <a:lnTo>
                      <a:pt x="15812" y="9007"/>
                    </a:lnTo>
                    <a:cubicBezTo>
                      <a:pt x="15779" y="9041"/>
                      <a:pt x="15745" y="9074"/>
                      <a:pt x="15745" y="9141"/>
                    </a:cubicBezTo>
                    <a:cubicBezTo>
                      <a:pt x="15712" y="9608"/>
                      <a:pt x="15612" y="10041"/>
                      <a:pt x="15478" y="10508"/>
                    </a:cubicBezTo>
                    <a:cubicBezTo>
                      <a:pt x="15478" y="10542"/>
                      <a:pt x="15478" y="10608"/>
                      <a:pt x="15478" y="10642"/>
                    </a:cubicBezTo>
                    <a:lnTo>
                      <a:pt x="16079" y="11976"/>
                    </a:lnTo>
                    <a:lnTo>
                      <a:pt x="14678" y="14078"/>
                    </a:lnTo>
                    <a:lnTo>
                      <a:pt x="13244" y="14044"/>
                    </a:lnTo>
                    <a:cubicBezTo>
                      <a:pt x="13177" y="14044"/>
                      <a:pt x="13143" y="14044"/>
                      <a:pt x="13110" y="14078"/>
                    </a:cubicBezTo>
                    <a:cubicBezTo>
                      <a:pt x="12743" y="14378"/>
                      <a:pt x="12343" y="14645"/>
                      <a:pt x="11943" y="14845"/>
                    </a:cubicBezTo>
                    <a:cubicBezTo>
                      <a:pt x="11876" y="14878"/>
                      <a:pt x="11843" y="14911"/>
                      <a:pt x="11843" y="14978"/>
                    </a:cubicBezTo>
                    <a:lnTo>
                      <a:pt x="11376" y="16112"/>
                    </a:lnTo>
                    <a:lnTo>
                      <a:pt x="8940" y="16613"/>
                    </a:lnTo>
                    <a:lnTo>
                      <a:pt x="8107" y="15745"/>
                    </a:lnTo>
                    <a:cubicBezTo>
                      <a:pt x="8040" y="15679"/>
                      <a:pt x="8006" y="15679"/>
                      <a:pt x="7973" y="15679"/>
                    </a:cubicBezTo>
                    <a:cubicBezTo>
                      <a:pt x="7473" y="15612"/>
                      <a:pt x="7039" y="15545"/>
                      <a:pt x="6572" y="15412"/>
                    </a:cubicBezTo>
                    <a:lnTo>
                      <a:pt x="6505" y="15412"/>
                    </a:lnTo>
                    <a:cubicBezTo>
                      <a:pt x="6505" y="15412"/>
                      <a:pt x="6472" y="15412"/>
                      <a:pt x="6439" y="15445"/>
                    </a:cubicBezTo>
                    <a:lnTo>
                      <a:pt x="5138" y="16012"/>
                    </a:lnTo>
                    <a:lnTo>
                      <a:pt x="3036" y="14645"/>
                    </a:lnTo>
                    <a:lnTo>
                      <a:pt x="3036" y="13177"/>
                    </a:lnTo>
                    <a:cubicBezTo>
                      <a:pt x="3036" y="13144"/>
                      <a:pt x="3036" y="13077"/>
                      <a:pt x="3003" y="13043"/>
                    </a:cubicBezTo>
                    <a:cubicBezTo>
                      <a:pt x="2703" y="12710"/>
                      <a:pt x="2436" y="12310"/>
                      <a:pt x="2236" y="11909"/>
                    </a:cubicBezTo>
                    <a:cubicBezTo>
                      <a:pt x="2202" y="11843"/>
                      <a:pt x="2169" y="11809"/>
                      <a:pt x="2102" y="11776"/>
                    </a:cubicBezTo>
                    <a:lnTo>
                      <a:pt x="968" y="11342"/>
                    </a:lnTo>
                    <a:lnTo>
                      <a:pt x="468" y="8874"/>
                    </a:lnTo>
                    <a:lnTo>
                      <a:pt x="1335" y="8040"/>
                    </a:lnTo>
                    <a:cubicBezTo>
                      <a:pt x="1368" y="8007"/>
                      <a:pt x="1402" y="7973"/>
                      <a:pt x="1402" y="7906"/>
                    </a:cubicBezTo>
                    <a:cubicBezTo>
                      <a:pt x="1435" y="7473"/>
                      <a:pt x="1535" y="7006"/>
                      <a:pt x="1669" y="6572"/>
                    </a:cubicBezTo>
                    <a:cubicBezTo>
                      <a:pt x="1669" y="6505"/>
                      <a:pt x="1669" y="6439"/>
                      <a:pt x="1669" y="6405"/>
                    </a:cubicBezTo>
                    <a:lnTo>
                      <a:pt x="1068" y="5071"/>
                    </a:lnTo>
                    <a:lnTo>
                      <a:pt x="2469" y="2970"/>
                    </a:lnTo>
                    <a:lnTo>
                      <a:pt x="3904" y="3003"/>
                    </a:lnTo>
                    <a:cubicBezTo>
                      <a:pt x="3937" y="3003"/>
                      <a:pt x="4004" y="2970"/>
                      <a:pt x="4037" y="2970"/>
                    </a:cubicBezTo>
                    <a:cubicBezTo>
                      <a:pt x="4404" y="2669"/>
                      <a:pt x="4804" y="2403"/>
                      <a:pt x="5204" y="2169"/>
                    </a:cubicBezTo>
                    <a:cubicBezTo>
                      <a:pt x="5271" y="2169"/>
                      <a:pt x="5305" y="2102"/>
                      <a:pt x="5305" y="2069"/>
                    </a:cubicBezTo>
                    <a:lnTo>
                      <a:pt x="5738" y="901"/>
                    </a:lnTo>
                    <a:lnTo>
                      <a:pt x="8207" y="401"/>
                    </a:lnTo>
                    <a:close/>
                    <a:moveTo>
                      <a:pt x="8207" y="1"/>
                    </a:moveTo>
                    <a:lnTo>
                      <a:pt x="5505" y="568"/>
                    </a:lnTo>
                    <a:cubicBezTo>
                      <a:pt x="5438" y="568"/>
                      <a:pt x="5405" y="635"/>
                      <a:pt x="5371" y="701"/>
                    </a:cubicBezTo>
                    <a:lnTo>
                      <a:pt x="4904" y="1869"/>
                    </a:lnTo>
                    <a:cubicBezTo>
                      <a:pt x="4504" y="2069"/>
                      <a:pt x="4137" y="2302"/>
                      <a:pt x="3803" y="2603"/>
                    </a:cubicBezTo>
                    <a:lnTo>
                      <a:pt x="2302" y="2569"/>
                    </a:lnTo>
                    <a:cubicBezTo>
                      <a:pt x="2236" y="2569"/>
                      <a:pt x="2169" y="2603"/>
                      <a:pt x="2136" y="2669"/>
                    </a:cubicBezTo>
                    <a:lnTo>
                      <a:pt x="601" y="4938"/>
                    </a:lnTo>
                    <a:cubicBezTo>
                      <a:pt x="568" y="5004"/>
                      <a:pt x="568" y="5071"/>
                      <a:pt x="601" y="5138"/>
                    </a:cubicBezTo>
                    <a:lnTo>
                      <a:pt x="1202" y="6505"/>
                    </a:lnTo>
                    <a:cubicBezTo>
                      <a:pt x="1102" y="6939"/>
                      <a:pt x="1035" y="7373"/>
                      <a:pt x="968" y="7806"/>
                    </a:cubicBezTo>
                    <a:lnTo>
                      <a:pt x="67" y="8707"/>
                    </a:lnTo>
                    <a:cubicBezTo>
                      <a:pt x="34" y="8740"/>
                      <a:pt x="1" y="8807"/>
                      <a:pt x="1" y="8874"/>
                    </a:cubicBezTo>
                    <a:lnTo>
                      <a:pt x="568" y="11576"/>
                    </a:lnTo>
                    <a:cubicBezTo>
                      <a:pt x="568" y="11642"/>
                      <a:pt x="635" y="11709"/>
                      <a:pt x="701" y="11709"/>
                    </a:cubicBezTo>
                    <a:lnTo>
                      <a:pt x="1869" y="12176"/>
                    </a:lnTo>
                    <a:cubicBezTo>
                      <a:pt x="2069" y="12576"/>
                      <a:pt x="2302" y="12943"/>
                      <a:pt x="2603" y="13310"/>
                    </a:cubicBezTo>
                    <a:lnTo>
                      <a:pt x="2603" y="14778"/>
                    </a:lnTo>
                    <a:cubicBezTo>
                      <a:pt x="2603" y="14845"/>
                      <a:pt x="2636" y="14911"/>
                      <a:pt x="2703" y="14945"/>
                    </a:cubicBezTo>
                    <a:lnTo>
                      <a:pt x="4971" y="16479"/>
                    </a:lnTo>
                    <a:cubicBezTo>
                      <a:pt x="5004" y="16496"/>
                      <a:pt x="5038" y="16504"/>
                      <a:pt x="5071" y="16504"/>
                    </a:cubicBezTo>
                    <a:cubicBezTo>
                      <a:pt x="5104" y="16504"/>
                      <a:pt x="5138" y="16496"/>
                      <a:pt x="5171" y="16479"/>
                    </a:cubicBezTo>
                    <a:lnTo>
                      <a:pt x="6539" y="15879"/>
                    </a:lnTo>
                    <a:cubicBezTo>
                      <a:pt x="6972" y="15979"/>
                      <a:pt x="7406" y="16079"/>
                      <a:pt x="7840" y="16112"/>
                    </a:cubicBezTo>
                    <a:lnTo>
                      <a:pt x="8707" y="17013"/>
                    </a:lnTo>
                    <a:cubicBezTo>
                      <a:pt x="8740" y="17046"/>
                      <a:pt x="8807" y="17080"/>
                      <a:pt x="8874" y="17080"/>
                    </a:cubicBezTo>
                    <a:lnTo>
                      <a:pt x="8907" y="17080"/>
                    </a:lnTo>
                    <a:lnTo>
                      <a:pt x="11609" y="16513"/>
                    </a:lnTo>
                    <a:cubicBezTo>
                      <a:pt x="11676" y="16513"/>
                      <a:pt x="11709" y="16446"/>
                      <a:pt x="11742" y="16379"/>
                    </a:cubicBezTo>
                    <a:lnTo>
                      <a:pt x="12209" y="15212"/>
                    </a:lnTo>
                    <a:cubicBezTo>
                      <a:pt x="12576" y="15012"/>
                      <a:pt x="12977" y="14745"/>
                      <a:pt x="13310" y="14478"/>
                    </a:cubicBezTo>
                    <a:lnTo>
                      <a:pt x="14811" y="14511"/>
                    </a:lnTo>
                    <a:cubicBezTo>
                      <a:pt x="14878" y="14511"/>
                      <a:pt x="14945" y="14478"/>
                      <a:pt x="14978" y="14411"/>
                    </a:cubicBezTo>
                    <a:lnTo>
                      <a:pt x="16479" y="12143"/>
                    </a:lnTo>
                    <a:cubicBezTo>
                      <a:pt x="16513" y="12076"/>
                      <a:pt x="16513" y="12009"/>
                      <a:pt x="16479" y="11943"/>
                    </a:cubicBezTo>
                    <a:lnTo>
                      <a:pt x="15879" y="10575"/>
                    </a:lnTo>
                    <a:cubicBezTo>
                      <a:pt x="15979" y="10141"/>
                      <a:pt x="16079" y="9708"/>
                      <a:pt x="16112" y="9274"/>
                    </a:cubicBezTo>
                    <a:lnTo>
                      <a:pt x="17013" y="8407"/>
                    </a:lnTo>
                    <a:cubicBezTo>
                      <a:pt x="17080" y="8340"/>
                      <a:pt x="17080" y="8273"/>
                      <a:pt x="17080" y="8207"/>
                    </a:cubicBezTo>
                    <a:lnTo>
                      <a:pt x="16546" y="5505"/>
                    </a:lnTo>
                    <a:cubicBezTo>
                      <a:pt x="16513" y="5438"/>
                      <a:pt x="16479" y="5405"/>
                      <a:pt x="16412" y="5371"/>
                    </a:cubicBezTo>
                    <a:lnTo>
                      <a:pt x="15245" y="4904"/>
                    </a:lnTo>
                    <a:cubicBezTo>
                      <a:pt x="15011" y="4504"/>
                      <a:pt x="14778" y="4137"/>
                      <a:pt x="14478" y="3804"/>
                    </a:cubicBezTo>
                    <a:lnTo>
                      <a:pt x="14511" y="2302"/>
                    </a:lnTo>
                    <a:cubicBezTo>
                      <a:pt x="14511" y="2236"/>
                      <a:pt x="14478" y="2169"/>
                      <a:pt x="14411" y="2136"/>
                    </a:cubicBezTo>
                    <a:lnTo>
                      <a:pt x="12143" y="601"/>
                    </a:lnTo>
                    <a:lnTo>
                      <a:pt x="11943" y="601"/>
                    </a:lnTo>
                    <a:lnTo>
                      <a:pt x="10575" y="1202"/>
                    </a:lnTo>
                    <a:cubicBezTo>
                      <a:pt x="10141" y="1102"/>
                      <a:pt x="9708" y="1002"/>
                      <a:pt x="9274" y="968"/>
                    </a:cubicBezTo>
                    <a:lnTo>
                      <a:pt x="8407" y="68"/>
                    </a:lnTo>
                    <a:cubicBezTo>
                      <a:pt x="8340" y="34"/>
                      <a:pt x="8273" y="1"/>
                      <a:pt x="820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45"/>
              <p:cNvSpPr/>
              <p:nvPr/>
            </p:nvSpPr>
            <p:spPr>
              <a:xfrm>
                <a:off x="5166352" y="2159053"/>
                <a:ext cx="986075" cy="1160777"/>
              </a:xfrm>
              <a:custGeom>
                <a:avLst/>
                <a:gdLst/>
                <a:ahLst/>
                <a:cxnLst/>
                <a:rect l="l" t="t" r="r" b="b"/>
                <a:pathLst>
                  <a:path w="47068" h="55407" extrusionOk="0">
                    <a:moveTo>
                      <a:pt x="30122" y="15845"/>
                    </a:moveTo>
                    <a:lnTo>
                      <a:pt x="27887" y="32457"/>
                    </a:lnTo>
                    <a:lnTo>
                      <a:pt x="13943" y="30589"/>
                    </a:lnTo>
                    <a:lnTo>
                      <a:pt x="30122" y="15845"/>
                    </a:lnTo>
                    <a:close/>
                    <a:moveTo>
                      <a:pt x="32223" y="0"/>
                    </a:moveTo>
                    <a:lnTo>
                      <a:pt x="1601" y="28220"/>
                    </a:lnTo>
                    <a:lnTo>
                      <a:pt x="0" y="40262"/>
                    </a:lnTo>
                    <a:lnTo>
                      <a:pt x="26386" y="43831"/>
                    </a:lnTo>
                    <a:lnTo>
                      <a:pt x="25051" y="53705"/>
                    </a:lnTo>
                    <a:lnTo>
                      <a:pt x="37694" y="55406"/>
                    </a:lnTo>
                    <a:lnTo>
                      <a:pt x="38995" y="45533"/>
                    </a:lnTo>
                    <a:lnTo>
                      <a:pt x="45533" y="46433"/>
                    </a:lnTo>
                    <a:lnTo>
                      <a:pt x="47067" y="35058"/>
                    </a:lnTo>
                    <a:lnTo>
                      <a:pt x="40529" y="34158"/>
                    </a:lnTo>
                    <a:lnTo>
                      <a:pt x="44832" y="1735"/>
                    </a:lnTo>
                    <a:lnTo>
                      <a:pt x="3222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9" name="Google Shape;929;p45"/>
            <p:cNvSpPr/>
            <p:nvPr/>
          </p:nvSpPr>
          <p:spPr>
            <a:xfrm>
              <a:off x="4368094" y="3024079"/>
              <a:ext cx="759836" cy="515873"/>
            </a:xfrm>
            <a:custGeom>
              <a:avLst/>
              <a:gdLst/>
              <a:ahLst/>
              <a:cxnLst/>
              <a:rect l="l" t="t" r="r" b="b"/>
              <a:pathLst>
                <a:path w="36269" h="24624" extrusionOk="0">
                  <a:moveTo>
                    <a:pt x="14393" y="0"/>
                  </a:moveTo>
                  <a:cubicBezTo>
                    <a:pt x="1" y="0"/>
                    <a:pt x="908" y="15522"/>
                    <a:pt x="376" y="24257"/>
                  </a:cubicBezTo>
                  <a:lnTo>
                    <a:pt x="30865" y="24624"/>
                  </a:lnTo>
                  <a:cubicBezTo>
                    <a:pt x="30865" y="24624"/>
                    <a:pt x="36269" y="2608"/>
                    <a:pt x="17422" y="206"/>
                  </a:cubicBezTo>
                  <a:cubicBezTo>
                    <a:pt x="16343" y="67"/>
                    <a:pt x="15335" y="0"/>
                    <a:pt x="143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5"/>
            <p:cNvSpPr/>
            <p:nvPr/>
          </p:nvSpPr>
          <p:spPr>
            <a:xfrm>
              <a:off x="4468905" y="3094093"/>
              <a:ext cx="321499" cy="320765"/>
            </a:xfrm>
            <a:custGeom>
              <a:avLst/>
              <a:gdLst/>
              <a:ahLst/>
              <a:cxnLst/>
              <a:rect l="l" t="t" r="r" b="b"/>
              <a:pathLst>
                <a:path w="15346" h="15311" extrusionOk="0">
                  <a:moveTo>
                    <a:pt x="7673" y="0"/>
                  </a:moveTo>
                  <a:cubicBezTo>
                    <a:pt x="3437" y="0"/>
                    <a:pt x="1" y="3436"/>
                    <a:pt x="1" y="7672"/>
                  </a:cubicBezTo>
                  <a:cubicBezTo>
                    <a:pt x="1" y="11875"/>
                    <a:pt x="3437" y="15311"/>
                    <a:pt x="7673" y="15311"/>
                  </a:cubicBezTo>
                  <a:cubicBezTo>
                    <a:pt x="11909" y="15311"/>
                    <a:pt x="15345" y="11875"/>
                    <a:pt x="15345" y="7672"/>
                  </a:cubicBezTo>
                  <a:cubicBezTo>
                    <a:pt x="15345" y="3436"/>
                    <a:pt x="11909" y="0"/>
                    <a:pt x="76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5"/>
            <p:cNvSpPr/>
            <p:nvPr/>
          </p:nvSpPr>
          <p:spPr>
            <a:xfrm>
              <a:off x="4485686" y="3092292"/>
              <a:ext cx="301219" cy="129701"/>
            </a:xfrm>
            <a:custGeom>
              <a:avLst/>
              <a:gdLst/>
              <a:ahLst/>
              <a:cxnLst/>
              <a:rect l="l" t="t" r="r" b="b"/>
              <a:pathLst>
                <a:path w="14378" h="6191" extrusionOk="0">
                  <a:moveTo>
                    <a:pt x="6818" y="1"/>
                  </a:moveTo>
                  <a:cubicBezTo>
                    <a:pt x="3523" y="1"/>
                    <a:pt x="332" y="2415"/>
                    <a:pt x="0" y="4856"/>
                  </a:cubicBezTo>
                  <a:lnTo>
                    <a:pt x="14377" y="6190"/>
                  </a:lnTo>
                  <a:cubicBezTo>
                    <a:pt x="13877" y="3088"/>
                    <a:pt x="10741" y="586"/>
                    <a:pt x="7873" y="86"/>
                  </a:cubicBezTo>
                  <a:cubicBezTo>
                    <a:pt x="7522" y="28"/>
                    <a:pt x="7169" y="1"/>
                    <a:pt x="68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5"/>
            <p:cNvSpPr/>
            <p:nvPr/>
          </p:nvSpPr>
          <p:spPr>
            <a:xfrm>
              <a:off x="4656198" y="3171608"/>
              <a:ext cx="98549" cy="152453"/>
            </a:xfrm>
            <a:custGeom>
              <a:avLst/>
              <a:gdLst/>
              <a:ahLst/>
              <a:cxnLst/>
              <a:rect l="l" t="t" r="r" b="b"/>
              <a:pathLst>
                <a:path w="4704" h="7277" extrusionOk="0">
                  <a:moveTo>
                    <a:pt x="2426" y="1"/>
                  </a:moveTo>
                  <a:cubicBezTo>
                    <a:pt x="1223" y="1"/>
                    <a:pt x="165" y="1546"/>
                    <a:pt x="67" y="3539"/>
                  </a:cubicBezTo>
                  <a:cubicBezTo>
                    <a:pt x="0" y="5540"/>
                    <a:pt x="901" y="7208"/>
                    <a:pt x="2169" y="7275"/>
                  </a:cubicBezTo>
                  <a:cubicBezTo>
                    <a:pt x="2194" y="7276"/>
                    <a:pt x="2219" y="7277"/>
                    <a:pt x="2245" y="7277"/>
                  </a:cubicBezTo>
                  <a:cubicBezTo>
                    <a:pt x="3448" y="7277"/>
                    <a:pt x="4506" y="5732"/>
                    <a:pt x="4604" y="3772"/>
                  </a:cubicBezTo>
                  <a:cubicBezTo>
                    <a:pt x="4704" y="1771"/>
                    <a:pt x="3770" y="69"/>
                    <a:pt x="2502" y="3"/>
                  </a:cubicBezTo>
                  <a:cubicBezTo>
                    <a:pt x="2477" y="1"/>
                    <a:pt x="2452" y="1"/>
                    <a:pt x="24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5"/>
            <p:cNvSpPr/>
            <p:nvPr/>
          </p:nvSpPr>
          <p:spPr>
            <a:xfrm>
              <a:off x="4403227" y="3084980"/>
              <a:ext cx="395557" cy="338971"/>
            </a:xfrm>
            <a:custGeom>
              <a:avLst/>
              <a:gdLst/>
              <a:ahLst/>
              <a:cxnLst/>
              <a:rect l="l" t="t" r="r" b="b"/>
              <a:pathLst>
                <a:path w="18881" h="16180" extrusionOk="0">
                  <a:moveTo>
                    <a:pt x="10808" y="835"/>
                  </a:moveTo>
                  <a:cubicBezTo>
                    <a:pt x="14811" y="835"/>
                    <a:pt x="18046" y="4104"/>
                    <a:pt x="18046" y="8107"/>
                  </a:cubicBezTo>
                  <a:cubicBezTo>
                    <a:pt x="18046" y="12462"/>
                    <a:pt x="14475" y="15351"/>
                    <a:pt x="10750" y="15351"/>
                  </a:cubicBezTo>
                  <a:cubicBezTo>
                    <a:pt x="8968" y="15351"/>
                    <a:pt x="7150" y="14690"/>
                    <a:pt x="5671" y="13211"/>
                  </a:cubicBezTo>
                  <a:cubicBezTo>
                    <a:pt x="1101" y="8641"/>
                    <a:pt x="4337" y="835"/>
                    <a:pt x="10808" y="835"/>
                  </a:cubicBezTo>
                  <a:close/>
                  <a:moveTo>
                    <a:pt x="10735" y="0"/>
                  </a:moveTo>
                  <a:cubicBezTo>
                    <a:pt x="8756" y="0"/>
                    <a:pt x="6740" y="733"/>
                    <a:pt x="5104" y="2370"/>
                  </a:cubicBezTo>
                  <a:cubicBezTo>
                    <a:pt x="0" y="7473"/>
                    <a:pt x="3603" y="16180"/>
                    <a:pt x="10808" y="16180"/>
                  </a:cubicBezTo>
                  <a:cubicBezTo>
                    <a:pt x="15278" y="16180"/>
                    <a:pt x="18880" y="12544"/>
                    <a:pt x="18880" y="8107"/>
                  </a:cubicBezTo>
                  <a:cubicBezTo>
                    <a:pt x="18880" y="3228"/>
                    <a:pt x="14887" y="0"/>
                    <a:pt x="1073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5"/>
            <p:cNvSpPr/>
            <p:nvPr/>
          </p:nvSpPr>
          <p:spPr>
            <a:xfrm>
              <a:off x="4964247" y="3277385"/>
              <a:ext cx="39281" cy="250185"/>
            </a:xfrm>
            <a:custGeom>
              <a:avLst/>
              <a:gdLst/>
              <a:ahLst/>
              <a:cxnLst/>
              <a:rect l="l" t="t" r="r" b="b"/>
              <a:pathLst>
                <a:path w="1875" h="11942" extrusionOk="0">
                  <a:moveTo>
                    <a:pt x="246" y="0"/>
                  </a:moveTo>
                  <a:cubicBezTo>
                    <a:pt x="124" y="0"/>
                    <a:pt x="1" y="100"/>
                    <a:pt x="40" y="257"/>
                  </a:cubicBezTo>
                  <a:cubicBezTo>
                    <a:pt x="1408" y="5995"/>
                    <a:pt x="74" y="11632"/>
                    <a:pt x="74" y="11699"/>
                  </a:cubicBezTo>
                  <a:cubicBezTo>
                    <a:pt x="40" y="11799"/>
                    <a:pt x="107" y="11932"/>
                    <a:pt x="240" y="11932"/>
                  </a:cubicBezTo>
                  <a:lnTo>
                    <a:pt x="274" y="11932"/>
                  </a:lnTo>
                  <a:cubicBezTo>
                    <a:pt x="292" y="11938"/>
                    <a:pt x="309" y="11941"/>
                    <a:pt x="327" y="11941"/>
                  </a:cubicBezTo>
                  <a:cubicBezTo>
                    <a:pt x="407" y="11941"/>
                    <a:pt x="480" y="11881"/>
                    <a:pt x="507" y="11799"/>
                  </a:cubicBezTo>
                  <a:cubicBezTo>
                    <a:pt x="507" y="11732"/>
                    <a:pt x="1875" y="5995"/>
                    <a:pt x="441" y="157"/>
                  </a:cubicBezTo>
                  <a:cubicBezTo>
                    <a:pt x="413" y="48"/>
                    <a:pt x="330" y="0"/>
                    <a:pt x="2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5"/>
            <p:cNvSpPr/>
            <p:nvPr/>
          </p:nvSpPr>
          <p:spPr>
            <a:xfrm>
              <a:off x="4898694" y="3140833"/>
              <a:ext cx="51726" cy="76970"/>
            </a:xfrm>
            <a:custGeom>
              <a:avLst/>
              <a:gdLst/>
              <a:ahLst/>
              <a:cxnLst/>
              <a:rect l="l" t="t" r="r" b="b"/>
              <a:pathLst>
                <a:path w="2469" h="3674" extrusionOk="0">
                  <a:moveTo>
                    <a:pt x="224" y="1"/>
                  </a:moveTo>
                  <a:cubicBezTo>
                    <a:pt x="182" y="1"/>
                    <a:pt x="139" y="12"/>
                    <a:pt x="100" y="37"/>
                  </a:cubicBezTo>
                  <a:cubicBezTo>
                    <a:pt x="0" y="137"/>
                    <a:pt x="0" y="237"/>
                    <a:pt x="67" y="338"/>
                  </a:cubicBezTo>
                  <a:cubicBezTo>
                    <a:pt x="868" y="1305"/>
                    <a:pt x="1535" y="2406"/>
                    <a:pt x="2069" y="3540"/>
                  </a:cubicBezTo>
                  <a:cubicBezTo>
                    <a:pt x="2102" y="3607"/>
                    <a:pt x="2169" y="3640"/>
                    <a:pt x="2235" y="3673"/>
                  </a:cubicBezTo>
                  <a:cubicBezTo>
                    <a:pt x="2269" y="3640"/>
                    <a:pt x="2302" y="3640"/>
                    <a:pt x="2335" y="3640"/>
                  </a:cubicBezTo>
                  <a:cubicBezTo>
                    <a:pt x="2435" y="3573"/>
                    <a:pt x="2469" y="3473"/>
                    <a:pt x="2435" y="3373"/>
                  </a:cubicBezTo>
                  <a:cubicBezTo>
                    <a:pt x="1902" y="2172"/>
                    <a:pt x="1201" y="1071"/>
                    <a:pt x="401" y="71"/>
                  </a:cubicBezTo>
                  <a:cubicBezTo>
                    <a:pt x="359" y="29"/>
                    <a:pt x="293" y="1"/>
                    <a:pt x="22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5"/>
            <p:cNvSpPr/>
            <p:nvPr/>
          </p:nvSpPr>
          <p:spPr>
            <a:xfrm>
              <a:off x="3495903" y="4112012"/>
              <a:ext cx="696294" cy="338531"/>
            </a:xfrm>
            <a:custGeom>
              <a:avLst/>
              <a:gdLst/>
              <a:ahLst/>
              <a:cxnLst/>
              <a:rect l="l" t="t" r="r" b="b"/>
              <a:pathLst>
                <a:path w="33236" h="16159" extrusionOk="0">
                  <a:moveTo>
                    <a:pt x="14843" y="0"/>
                  </a:moveTo>
                  <a:cubicBezTo>
                    <a:pt x="14155" y="0"/>
                    <a:pt x="13478" y="336"/>
                    <a:pt x="13088" y="981"/>
                  </a:cubicBezTo>
                  <a:cubicBezTo>
                    <a:pt x="7017" y="10521"/>
                    <a:pt x="4115" y="11989"/>
                    <a:pt x="2914" y="11989"/>
                  </a:cubicBezTo>
                  <a:lnTo>
                    <a:pt x="2880" y="11989"/>
                  </a:lnTo>
                  <a:cubicBezTo>
                    <a:pt x="2858" y="11988"/>
                    <a:pt x="2837" y="11988"/>
                    <a:pt x="2815" y="11988"/>
                  </a:cubicBezTo>
                  <a:cubicBezTo>
                    <a:pt x="110" y="11988"/>
                    <a:pt x="0" y="16092"/>
                    <a:pt x="2747" y="16158"/>
                  </a:cubicBezTo>
                  <a:lnTo>
                    <a:pt x="2914" y="16158"/>
                  </a:lnTo>
                  <a:cubicBezTo>
                    <a:pt x="6450" y="16158"/>
                    <a:pt x="10219" y="12856"/>
                    <a:pt x="15323" y="5217"/>
                  </a:cubicBezTo>
                  <a:cubicBezTo>
                    <a:pt x="19826" y="8886"/>
                    <a:pt x="24663" y="12122"/>
                    <a:pt x="29800" y="14857"/>
                  </a:cubicBezTo>
                  <a:cubicBezTo>
                    <a:pt x="30130" y="15033"/>
                    <a:pt x="30483" y="15116"/>
                    <a:pt x="30829" y="15116"/>
                  </a:cubicBezTo>
                  <a:cubicBezTo>
                    <a:pt x="31599" y="15116"/>
                    <a:pt x="32333" y="14704"/>
                    <a:pt x="32702" y="13990"/>
                  </a:cubicBezTo>
                  <a:cubicBezTo>
                    <a:pt x="33235" y="12923"/>
                    <a:pt x="32768" y="11622"/>
                    <a:pt x="31701" y="11155"/>
                  </a:cubicBezTo>
                  <a:cubicBezTo>
                    <a:pt x="26164" y="8153"/>
                    <a:pt x="20960" y="4617"/>
                    <a:pt x="16223" y="514"/>
                  </a:cubicBezTo>
                  <a:cubicBezTo>
                    <a:pt x="15822" y="168"/>
                    <a:pt x="15330" y="0"/>
                    <a:pt x="14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5"/>
            <p:cNvSpPr/>
            <p:nvPr/>
          </p:nvSpPr>
          <p:spPr>
            <a:xfrm>
              <a:off x="3740034" y="3628654"/>
              <a:ext cx="435634" cy="486438"/>
            </a:xfrm>
            <a:custGeom>
              <a:avLst/>
              <a:gdLst/>
              <a:ahLst/>
              <a:cxnLst/>
              <a:rect l="l" t="t" r="r" b="b"/>
              <a:pathLst>
                <a:path w="20794" h="23219" extrusionOk="0">
                  <a:moveTo>
                    <a:pt x="19144" y="1"/>
                  </a:moveTo>
                  <a:cubicBezTo>
                    <a:pt x="19123" y="1"/>
                    <a:pt x="19102" y="1"/>
                    <a:pt x="19081" y="2"/>
                  </a:cubicBezTo>
                  <a:cubicBezTo>
                    <a:pt x="18547" y="2"/>
                    <a:pt x="6371" y="469"/>
                    <a:pt x="667" y="4372"/>
                  </a:cubicBezTo>
                  <a:cubicBezTo>
                    <a:pt x="167" y="4706"/>
                    <a:pt x="0" y="5339"/>
                    <a:pt x="234" y="5907"/>
                  </a:cubicBezTo>
                  <a:cubicBezTo>
                    <a:pt x="2869" y="11944"/>
                    <a:pt x="3236" y="19716"/>
                    <a:pt x="2936" y="21785"/>
                  </a:cubicBezTo>
                  <a:cubicBezTo>
                    <a:pt x="2836" y="22485"/>
                    <a:pt x="3303" y="23119"/>
                    <a:pt x="3970" y="23219"/>
                  </a:cubicBezTo>
                  <a:lnTo>
                    <a:pt x="4170" y="23219"/>
                  </a:lnTo>
                  <a:cubicBezTo>
                    <a:pt x="4770" y="23219"/>
                    <a:pt x="5304" y="22752"/>
                    <a:pt x="5404" y="22151"/>
                  </a:cubicBezTo>
                  <a:cubicBezTo>
                    <a:pt x="5804" y="19450"/>
                    <a:pt x="5271" y="11944"/>
                    <a:pt x="2936" y="5907"/>
                  </a:cubicBezTo>
                  <a:cubicBezTo>
                    <a:pt x="8406" y="2904"/>
                    <a:pt x="19047" y="2504"/>
                    <a:pt x="19147" y="2504"/>
                  </a:cubicBezTo>
                  <a:cubicBezTo>
                    <a:pt x="20793" y="2438"/>
                    <a:pt x="20717" y="1"/>
                    <a:pt x="191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5"/>
            <p:cNvSpPr/>
            <p:nvPr/>
          </p:nvSpPr>
          <p:spPr>
            <a:xfrm>
              <a:off x="3664195" y="4051634"/>
              <a:ext cx="226805" cy="161713"/>
            </a:xfrm>
            <a:custGeom>
              <a:avLst/>
              <a:gdLst/>
              <a:ahLst/>
              <a:cxnLst/>
              <a:rect l="l" t="t" r="r" b="b"/>
              <a:pathLst>
                <a:path w="10826" h="7719" extrusionOk="0">
                  <a:moveTo>
                    <a:pt x="7113" y="1"/>
                  </a:moveTo>
                  <a:cubicBezTo>
                    <a:pt x="5769" y="1"/>
                    <a:pt x="4233" y="487"/>
                    <a:pt x="3120" y="1361"/>
                  </a:cubicBezTo>
                  <a:cubicBezTo>
                    <a:pt x="1919" y="2228"/>
                    <a:pt x="351" y="4964"/>
                    <a:pt x="184" y="5931"/>
                  </a:cubicBezTo>
                  <a:cubicBezTo>
                    <a:pt x="0" y="6853"/>
                    <a:pt x="693" y="7718"/>
                    <a:pt x="1612" y="7718"/>
                  </a:cubicBezTo>
                  <a:cubicBezTo>
                    <a:pt x="1691" y="7718"/>
                    <a:pt x="1771" y="7712"/>
                    <a:pt x="1852" y="7699"/>
                  </a:cubicBezTo>
                  <a:cubicBezTo>
                    <a:pt x="3112" y="7582"/>
                    <a:pt x="4783" y="5973"/>
                    <a:pt x="5172" y="5582"/>
                  </a:cubicBezTo>
                  <a:lnTo>
                    <a:pt x="5172" y="5582"/>
                  </a:lnTo>
                  <a:cubicBezTo>
                    <a:pt x="4504" y="6298"/>
                    <a:pt x="4802" y="6886"/>
                    <a:pt x="5660" y="6886"/>
                  </a:cubicBezTo>
                  <a:cubicBezTo>
                    <a:pt x="6270" y="6886"/>
                    <a:pt x="7161" y="6589"/>
                    <a:pt x="8190" y="5831"/>
                  </a:cubicBezTo>
                  <a:cubicBezTo>
                    <a:pt x="9558" y="4797"/>
                    <a:pt x="10825" y="3596"/>
                    <a:pt x="9891" y="1394"/>
                  </a:cubicBezTo>
                  <a:cubicBezTo>
                    <a:pt x="9486" y="437"/>
                    <a:pt x="8386" y="1"/>
                    <a:pt x="711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5"/>
            <p:cNvSpPr/>
            <p:nvPr/>
          </p:nvSpPr>
          <p:spPr>
            <a:xfrm>
              <a:off x="4011881" y="3438616"/>
              <a:ext cx="1215289" cy="1032186"/>
            </a:xfrm>
            <a:custGeom>
              <a:avLst/>
              <a:gdLst/>
              <a:ahLst/>
              <a:cxnLst/>
              <a:rect l="l" t="t" r="r" b="b"/>
              <a:pathLst>
                <a:path w="58009" h="49269" extrusionOk="0">
                  <a:moveTo>
                    <a:pt x="0" y="0"/>
                  </a:moveTo>
                  <a:lnTo>
                    <a:pt x="2035" y="47634"/>
                  </a:lnTo>
                  <a:lnTo>
                    <a:pt x="51137" y="49269"/>
                  </a:lnTo>
                  <a:lnTo>
                    <a:pt x="58008" y="13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5"/>
            <p:cNvSpPr/>
            <p:nvPr/>
          </p:nvSpPr>
          <p:spPr>
            <a:xfrm>
              <a:off x="5083180" y="3465872"/>
              <a:ext cx="364111" cy="1004930"/>
            </a:xfrm>
            <a:custGeom>
              <a:avLst/>
              <a:gdLst/>
              <a:ahLst/>
              <a:cxnLst/>
              <a:rect l="l" t="t" r="r" b="b"/>
              <a:pathLst>
                <a:path w="17380" h="47968" extrusionOk="0">
                  <a:moveTo>
                    <a:pt x="6872" y="0"/>
                  </a:moveTo>
                  <a:lnTo>
                    <a:pt x="1" y="47968"/>
                  </a:lnTo>
                  <a:lnTo>
                    <a:pt x="13210" y="45966"/>
                  </a:lnTo>
                  <a:lnTo>
                    <a:pt x="17380" y="1668"/>
                  </a:lnTo>
                  <a:lnTo>
                    <a:pt x="68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5"/>
            <p:cNvSpPr/>
            <p:nvPr/>
          </p:nvSpPr>
          <p:spPr>
            <a:xfrm>
              <a:off x="5083180" y="3465872"/>
              <a:ext cx="364111" cy="1004930"/>
            </a:xfrm>
            <a:custGeom>
              <a:avLst/>
              <a:gdLst/>
              <a:ahLst/>
              <a:cxnLst/>
              <a:rect l="l" t="t" r="r" b="b"/>
              <a:pathLst>
                <a:path w="17380" h="47968" extrusionOk="0">
                  <a:moveTo>
                    <a:pt x="6872" y="0"/>
                  </a:moveTo>
                  <a:lnTo>
                    <a:pt x="1" y="47968"/>
                  </a:lnTo>
                  <a:lnTo>
                    <a:pt x="13210" y="45966"/>
                  </a:lnTo>
                  <a:lnTo>
                    <a:pt x="17380" y="1668"/>
                  </a:lnTo>
                  <a:lnTo>
                    <a:pt x="687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5"/>
            <p:cNvSpPr/>
            <p:nvPr/>
          </p:nvSpPr>
          <p:spPr>
            <a:xfrm>
              <a:off x="4114641" y="3539909"/>
              <a:ext cx="993721" cy="828908"/>
            </a:xfrm>
            <a:custGeom>
              <a:avLst/>
              <a:gdLst/>
              <a:ahLst/>
              <a:cxnLst/>
              <a:rect l="l" t="t" r="r" b="b"/>
              <a:pathLst>
                <a:path w="47433" h="39566" extrusionOk="0">
                  <a:moveTo>
                    <a:pt x="5217" y="1"/>
                  </a:moveTo>
                  <a:cubicBezTo>
                    <a:pt x="2304" y="1"/>
                    <a:pt x="0" y="2410"/>
                    <a:pt x="99" y="5339"/>
                  </a:cubicBezTo>
                  <a:lnTo>
                    <a:pt x="1333" y="33626"/>
                  </a:lnTo>
                  <a:cubicBezTo>
                    <a:pt x="1433" y="36295"/>
                    <a:pt x="3601" y="38429"/>
                    <a:pt x="6270" y="38529"/>
                  </a:cubicBezTo>
                  <a:lnTo>
                    <a:pt x="37726" y="39564"/>
                  </a:lnTo>
                  <a:cubicBezTo>
                    <a:pt x="37770" y="39565"/>
                    <a:pt x="37814" y="39565"/>
                    <a:pt x="37858" y="39565"/>
                  </a:cubicBezTo>
                  <a:cubicBezTo>
                    <a:pt x="40403" y="39565"/>
                    <a:pt x="42569" y="37685"/>
                    <a:pt x="42929" y="35160"/>
                  </a:cubicBezTo>
                  <a:lnTo>
                    <a:pt x="46999" y="6673"/>
                  </a:lnTo>
                  <a:cubicBezTo>
                    <a:pt x="47433" y="3638"/>
                    <a:pt x="45131" y="903"/>
                    <a:pt x="42062" y="836"/>
                  </a:cubicBezTo>
                  <a:lnTo>
                    <a:pt x="5336" y="2"/>
                  </a:lnTo>
                  <a:cubicBezTo>
                    <a:pt x="5296" y="1"/>
                    <a:pt x="5256" y="1"/>
                    <a:pt x="52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5"/>
            <p:cNvSpPr/>
            <p:nvPr/>
          </p:nvSpPr>
          <p:spPr>
            <a:xfrm>
              <a:off x="4220815" y="3721630"/>
              <a:ext cx="123731" cy="147488"/>
            </a:xfrm>
            <a:custGeom>
              <a:avLst/>
              <a:gdLst/>
              <a:ahLst/>
              <a:cxnLst/>
              <a:rect l="l" t="t" r="r" b="b"/>
              <a:pathLst>
                <a:path w="5906" h="7040" extrusionOk="0">
                  <a:moveTo>
                    <a:pt x="234" y="1"/>
                  </a:moveTo>
                  <a:lnTo>
                    <a:pt x="1" y="6872"/>
                  </a:lnTo>
                  <a:lnTo>
                    <a:pt x="5772" y="7039"/>
                  </a:lnTo>
                  <a:lnTo>
                    <a:pt x="5838" y="5505"/>
                  </a:lnTo>
                  <a:lnTo>
                    <a:pt x="2169" y="5371"/>
                  </a:lnTo>
                  <a:lnTo>
                    <a:pt x="2203" y="4037"/>
                  </a:lnTo>
                  <a:lnTo>
                    <a:pt x="5505" y="4137"/>
                  </a:lnTo>
                  <a:lnTo>
                    <a:pt x="5572" y="2736"/>
                  </a:lnTo>
                  <a:lnTo>
                    <a:pt x="2269" y="2636"/>
                  </a:lnTo>
                  <a:lnTo>
                    <a:pt x="2303" y="1535"/>
                  </a:lnTo>
                  <a:lnTo>
                    <a:pt x="5872" y="1635"/>
                  </a:lnTo>
                  <a:lnTo>
                    <a:pt x="5905" y="201"/>
                  </a:lnTo>
                  <a:lnTo>
                    <a:pt x="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5"/>
            <p:cNvSpPr/>
            <p:nvPr/>
          </p:nvSpPr>
          <p:spPr>
            <a:xfrm>
              <a:off x="4366879" y="3726532"/>
              <a:ext cx="141182" cy="147467"/>
            </a:xfrm>
            <a:custGeom>
              <a:avLst/>
              <a:gdLst/>
              <a:ahLst/>
              <a:cxnLst/>
              <a:rect l="l" t="t" r="r" b="b"/>
              <a:pathLst>
                <a:path w="6739" h="7039" extrusionOk="0">
                  <a:moveTo>
                    <a:pt x="2269" y="1435"/>
                  </a:moveTo>
                  <a:lnTo>
                    <a:pt x="3203" y="1468"/>
                  </a:lnTo>
                  <a:cubicBezTo>
                    <a:pt x="3503" y="1468"/>
                    <a:pt x="3770" y="1535"/>
                    <a:pt x="4003" y="1668"/>
                  </a:cubicBezTo>
                  <a:cubicBezTo>
                    <a:pt x="4137" y="1802"/>
                    <a:pt x="4204" y="2002"/>
                    <a:pt x="4204" y="2202"/>
                  </a:cubicBezTo>
                  <a:cubicBezTo>
                    <a:pt x="4204" y="2335"/>
                    <a:pt x="4137" y="2469"/>
                    <a:pt x="4037" y="2602"/>
                  </a:cubicBezTo>
                  <a:cubicBezTo>
                    <a:pt x="3970" y="2702"/>
                    <a:pt x="3837" y="2769"/>
                    <a:pt x="3703" y="2802"/>
                  </a:cubicBezTo>
                  <a:cubicBezTo>
                    <a:pt x="3503" y="2836"/>
                    <a:pt x="3336" y="2869"/>
                    <a:pt x="3136" y="2869"/>
                  </a:cubicBezTo>
                  <a:lnTo>
                    <a:pt x="2236" y="2836"/>
                  </a:lnTo>
                  <a:lnTo>
                    <a:pt x="2269" y="1435"/>
                  </a:lnTo>
                  <a:close/>
                  <a:moveTo>
                    <a:pt x="201" y="0"/>
                  </a:moveTo>
                  <a:lnTo>
                    <a:pt x="1" y="6839"/>
                  </a:lnTo>
                  <a:lnTo>
                    <a:pt x="2135" y="6905"/>
                  </a:lnTo>
                  <a:lnTo>
                    <a:pt x="2236" y="4137"/>
                  </a:lnTo>
                  <a:lnTo>
                    <a:pt x="2402" y="4137"/>
                  </a:lnTo>
                  <a:cubicBezTo>
                    <a:pt x="2602" y="4137"/>
                    <a:pt x="2769" y="4203"/>
                    <a:pt x="2936" y="4303"/>
                  </a:cubicBezTo>
                  <a:cubicBezTo>
                    <a:pt x="3069" y="4437"/>
                    <a:pt x="3203" y="4637"/>
                    <a:pt x="3303" y="4837"/>
                  </a:cubicBezTo>
                  <a:lnTo>
                    <a:pt x="4370" y="6972"/>
                  </a:lnTo>
                  <a:lnTo>
                    <a:pt x="6739" y="7039"/>
                  </a:lnTo>
                  <a:lnTo>
                    <a:pt x="5771" y="5037"/>
                  </a:lnTo>
                  <a:cubicBezTo>
                    <a:pt x="5705" y="4870"/>
                    <a:pt x="5605" y="4737"/>
                    <a:pt x="5505" y="4604"/>
                  </a:cubicBezTo>
                  <a:cubicBezTo>
                    <a:pt x="5404" y="4470"/>
                    <a:pt x="5304" y="4337"/>
                    <a:pt x="5171" y="4237"/>
                  </a:cubicBezTo>
                  <a:cubicBezTo>
                    <a:pt x="5004" y="4137"/>
                    <a:pt x="4837" y="4037"/>
                    <a:pt x="4637" y="3970"/>
                  </a:cubicBezTo>
                  <a:cubicBezTo>
                    <a:pt x="4904" y="3936"/>
                    <a:pt x="5138" y="3836"/>
                    <a:pt x="5371" y="3736"/>
                  </a:cubicBezTo>
                  <a:cubicBezTo>
                    <a:pt x="6372" y="3169"/>
                    <a:pt x="6672" y="1902"/>
                    <a:pt x="6072" y="968"/>
                  </a:cubicBezTo>
                  <a:cubicBezTo>
                    <a:pt x="5871" y="667"/>
                    <a:pt x="5571" y="434"/>
                    <a:pt x="5238" y="334"/>
                  </a:cubicBezTo>
                  <a:cubicBezTo>
                    <a:pt x="4737" y="167"/>
                    <a:pt x="4237" y="100"/>
                    <a:pt x="3737" y="100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5"/>
            <p:cNvSpPr/>
            <p:nvPr/>
          </p:nvSpPr>
          <p:spPr>
            <a:xfrm>
              <a:off x="4522726" y="3730722"/>
              <a:ext cx="141873" cy="148179"/>
            </a:xfrm>
            <a:custGeom>
              <a:avLst/>
              <a:gdLst/>
              <a:ahLst/>
              <a:cxnLst/>
              <a:rect l="l" t="t" r="r" b="b"/>
              <a:pathLst>
                <a:path w="6772" h="7073" extrusionOk="0">
                  <a:moveTo>
                    <a:pt x="2302" y="1468"/>
                  </a:moveTo>
                  <a:lnTo>
                    <a:pt x="3236" y="1502"/>
                  </a:lnTo>
                  <a:cubicBezTo>
                    <a:pt x="3280" y="1496"/>
                    <a:pt x="3326" y="1493"/>
                    <a:pt x="3372" y="1493"/>
                  </a:cubicBezTo>
                  <a:cubicBezTo>
                    <a:pt x="3601" y="1493"/>
                    <a:pt x="3842" y="1563"/>
                    <a:pt x="4036" y="1702"/>
                  </a:cubicBezTo>
                  <a:cubicBezTo>
                    <a:pt x="4170" y="1835"/>
                    <a:pt x="4237" y="2035"/>
                    <a:pt x="4203" y="2202"/>
                  </a:cubicBezTo>
                  <a:cubicBezTo>
                    <a:pt x="4203" y="2369"/>
                    <a:pt x="4170" y="2502"/>
                    <a:pt x="4070" y="2602"/>
                  </a:cubicBezTo>
                  <a:cubicBezTo>
                    <a:pt x="3970" y="2702"/>
                    <a:pt x="3870" y="2802"/>
                    <a:pt x="3703" y="2802"/>
                  </a:cubicBezTo>
                  <a:cubicBezTo>
                    <a:pt x="3536" y="2869"/>
                    <a:pt x="3336" y="2869"/>
                    <a:pt x="3169" y="2903"/>
                  </a:cubicBezTo>
                  <a:lnTo>
                    <a:pt x="2269" y="2869"/>
                  </a:lnTo>
                  <a:lnTo>
                    <a:pt x="2302" y="1468"/>
                  </a:lnTo>
                  <a:close/>
                  <a:moveTo>
                    <a:pt x="234" y="0"/>
                  </a:moveTo>
                  <a:lnTo>
                    <a:pt x="0" y="6872"/>
                  </a:lnTo>
                  <a:lnTo>
                    <a:pt x="2135" y="6939"/>
                  </a:lnTo>
                  <a:lnTo>
                    <a:pt x="2235" y="4137"/>
                  </a:lnTo>
                  <a:lnTo>
                    <a:pt x="2435" y="4137"/>
                  </a:lnTo>
                  <a:cubicBezTo>
                    <a:pt x="2602" y="4137"/>
                    <a:pt x="2802" y="4203"/>
                    <a:pt x="2936" y="4304"/>
                  </a:cubicBezTo>
                  <a:cubicBezTo>
                    <a:pt x="3102" y="4470"/>
                    <a:pt x="3203" y="4670"/>
                    <a:pt x="3303" y="4871"/>
                  </a:cubicBezTo>
                  <a:lnTo>
                    <a:pt x="4370" y="6972"/>
                  </a:lnTo>
                  <a:lnTo>
                    <a:pt x="6772" y="7072"/>
                  </a:lnTo>
                  <a:lnTo>
                    <a:pt x="5804" y="5037"/>
                  </a:lnTo>
                  <a:cubicBezTo>
                    <a:pt x="5704" y="4904"/>
                    <a:pt x="5638" y="4771"/>
                    <a:pt x="5504" y="4637"/>
                  </a:cubicBezTo>
                  <a:cubicBezTo>
                    <a:pt x="5437" y="4504"/>
                    <a:pt x="5304" y="4370"/>
                    <a:pt x="5204" y="4270"/>
                  </a:cubicBezTo>
                  <a:cubicBezTo>
                    <a:pt x="5037" y="4137"/>
                    <a:pt x="4837" y="4037"/>
                    <a:pt x="4637" y="4003"/>
                  </a:cubicBezTo>
                  <a:cubicBezTo>
                    <a:pt x="4904" y="3937"/>
                    <a:pt x="5171" y="3870"/>
                    <a:pt x="5404" y="3736"/>
                  </a:cubicBezTo>
                  <a:cubicBezTo>
                    <a:pt x="6005" y="3403"/>
                    <a:pt x="6371" y="2802"/>
                    <a:pt x="6371" y="2102"/>
                  </a:cubicBezTo>
                  <a:cubicBezTo>
                    <a:pt x="6405" y="1735"/>
                    <a:pt x="6305" y="1335"/>
                    <a:pt x="6071" y="1001"/>
                  </a:cubicBezTo>
                  <a:cubicBezTo>
                    <a:pt x="5871" y="701"/>
                    <a:pt x="5604" y="467"/>
                    <a:pt x="5237" y="334"/>
                  </a:cubicBezTo>
                  <a:cubicBezTo>
                    <a:pt x="4770" y="201"/>
                    <a:pt x="4270" y="134"/>
                    <a:pt x="3736" y="134"/>
                  </a:cubicBezTo>
                  <a:lnTo>
                    <a:pt x="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5"/>
            <p:cNvSpPr/>
            <p:nvPr/>
          </p:nvSpPr>
          <p:spPr>
            <a:xfrm>
              <a:off x="4668957" y="3735142"/>
              <a:ext cx="152893" cy="149478"/>
            </a:xfrm>
            <a:custGeom>
              <a:avLst/>
              <a:gdLst/>
              <a:ahLst/>
              <a:cxnLst/>
              <a:rect l="l" t="t" r="r" b="b"/>
              <a:pathLst>
                <a:path w="7298" h="7135" extrusionOk="0">
                  <a:moveTo>
                    <a:pt x="3660" y="1653"/>
                  </a:moveTo>
                  <a:cubicBezTo>
                    <a:pt x="3694" y="1653"/>
                    <a:pt x="3727" y="1655"/>
                    <a:pt x="3761" y="1657"/>
                  </a:cubicBezTo>
                  <a:cubicBezTo>
                    <a:pt x="4128" y="1657"/>
                    <a:pt x="4495" y="1824"/>
                    <a:pt x="4762" y="2124"/>
                  </a:cubicBezTo>
                  <a:cubicBezTo>
                    <a:pt x="5029" y="2558"/>
                    <a:pt x="5162" y="3058"/>
                    <a:pt x="5096" y="3559"/>
                  </a:cubicBezTo>
                  <a:cubicBezTo>
                    <a:pt x="5162" y="4126"/>
                    <a:pt x="4995" y="4660"/>
                    <a:pt x="4695" y="5127"/>
                  </a:cubicBezTo>
                  <a:cubicBezTo>
                    <a:pt x="4408" y="5398"/>
                    <a:pt x="4037" y="5532"/>
                    <a:pt x="3669" y="5532"/>
                  </a:cubicBezTo>
                  <a:cubicBezTo>
                    <a:pt x="3268" y="5532"/>
                    <a:pt x="2872" y="5373"/>
                    <a:pt x="2594" y="5060"/>
                  </a:cubicBezTo>
                  <a:cubicBezTo>
                    <a:pt x="2294" y="4593"/>
                    <a:pt x="2193" y="4093"/>
                    <a:pt x="2227" y="3559"/>
                  </a:cubicBezTo>
                  <a:cubicBezTo>
                    <a:pt x="2227" y="3025"/>
                    <a:pt x="2394" y="2491"/>
                    <a:pt x="2694" y="2091"/>
                  </a:cubicBezTo>
                  <a:cubicBezTo>
                    <a:pt x="2938" y="1816"/>
                    <a:pt x="3294" y="1653"/>
                    <a:pt x="3660" y="1653"/>
                  </a:cubicBezTo>
                  <a:close/>
                  <a:moveTo>
                    <a:pt x="3407" y="1"/>
                  </a:moveTo>
                  <a:cubicBezTo>
                    <a:pt x="1541" y="1"/>
                    <a:pt x="0" y="1556"/>
                    <a:pt x="125" y="3492"/>
                  </a:cubicBezTo>
                  <a:cubicBezTo>
                    <a:pt x="59" y="4159"/>
                    <a:pt x="192" y="4893"/>
                    <a:pt x="526" y="5494"/>
                  </a:cubicBezTo>
                  <a:cubicBezTo>
                    <a:pt x="792" y="6027"/>
                    <a:pt x="1193" y="6428"/>
                    <a:pt x="1726" y="6728"/>
                  </a:cubicBezTo>
                  <a:cubicBezTo>
                    <a:pt x="2327" y="6995"/>
                    <a:pt x="2961" y="7128"/>
                    <a:pt x="3628" y="7128"/>
                  </a:cubicBezTo>
                  <a:cubicBezTo>
                    <a:pt x="3709" y="7132"/>
                    <a:pt x="3790" y="7134"/>
                    <a:pt x="3871" y="7134"/>
                  </a:cubicBezTo>
                  <a:cubicBezTo>
                    <a:pt x="4456" y="7134"/>
                    <a:pt x="5035" y="7025"/>
                    <a:pt x="5563" y="6761"/>
                  </a:cubicBezTo>
                  <a:cubicBezTo>
                    <a:pt x="6063" y="6494"/>
                    <a:pt x="6463" y="6094"/>
                    <a:pt x="6763" y="5594"/>
                  </a:cubicBezTo>
                  <a:cubicBezTo>
                    <a:pt x="7064" y="4993"/>
                    <a:pt x="7230" y="4326"/>
                    <a:pt x="7230" y="3659"/>
                  </a:cubicBezTo>
                  <a:cubicBezTo>
                    <a:pt x="7297" y="2692"/>
                    <a:pt x="6997" y="1758"/>
                    <a:pt x="6396" y="1057"/>
                  </a:cubicBezTo>
                  <a:cubicBezTo>
                    <a:pt x="5725" y="386"/>
                    <a:pt x="4840" y="21"/>
                    <a:pt x="3916" y="21"/>
                  </a:cubicBezTo>
                  <a:cubicBezTo>
                    <a:pt x="3875" y="21"/>
                    <a:pt x="3835" y="22"/>
                    <a:pt x="3795" y="23"/>
                  </a:cubicBezTo>
                  <a:cubicBezTo>
                    <a:pt x="3664" y="8"/>
                    <a:pt x="3535" y="1"/>
                    <a:pt x="34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5"/>
            <p:cNvSpPr/>
            <p:nvPr/>
          </p:nvSpPr>
          <p:spPr>
            <a:xfrm>
              <a:off x="4842779" y="3741197"/>
              <a:ext cx="141894" cy="148179"/>
            </a:xfrm>
            <a:custGeom>
              <a:avLst/>
              <a:gdLst/>
              <a:ahLst/>
              <a:cxnLst/>
              <a:rect l="l" t="t" r="r" b="b"/>
              <a:pathLst>
                <a:path w="6773" h="7073" extrusionOk="0">
                  <a:moveTo>
                    <a:pt x="2302" y="1435"/>
                  </a:moveTo>
                  <a:lnTo>
                    <a:pt x="3236" y="1469"/>
                  </a:lnTo>
                  <a:cubicBezTo>
                    <a:pt x="3503" y="1469"/>
                    <a:pt x="3770" y="1535"/>
                    <a:pt x="4004" y="1669"/>
                  </a:cubicBezTo>
                  <a:cubicBezTo>
                    <a:pt x="4170" y="1802"/>
                    <a:pt x="4237" y="2002"/>
                    <a:pt x="4204" y="2202"/>
                  </a:cubicBezTo>
                  <a:cubicBezTo>
                    <a:pt x="4204" y="2336"/>
                    <a:pt x="4170" y="2503"/>
                    <a:pt x="4070" y="2603"/>
                  </a:cubicBezTo>
                  <a:cubicBezTo>
                    <a:pt x="3970" y="2736"/>
                    <a:pt x="3837" y="2803"/>
                    <a:pt x="3703" y="2803"/>
                  </a:cubicBezTo>
                  <a:cubicBezTo>
                    <a:pt x="3537" y="2870"/>
                    <a:pt x="3337" y="2870"/>
                    <a:pt x="3136" y="2903"/>
                  </a:cubicBezTo>
                  <a:lnTo>
                    <a:pt x="2269" y="2870"/>
                  </a:lnTo>
                  <a:lnTo>
                    <a:pt x="2302" y="1435"/>
                  </a:lnTo>
                  <a:close/>
                  <a:moveTo>
                    <a:pt x="201" y="1"/>
                  </a:moveTo>
                  <a:lnTo>
                    <a:pt x="1" y="6872"/>
                  </a:lnTo>
                  <a:lnTo>
                    <a:pt x="2136" y="6939"/>
                  </a:lnTo>
                  <a:lnTo>
                    <a:pt x="2236" y="4137"/>
                  </a:lnTo>
                  <a:lnTo>
                    <a:pt x="2403" y="4137"/>
                  </a:lnTo>
                  <a:cubicBezTo>
                    <a:pt x="2603" y="4137"/>
                    <a:pt x="2769" y="4204"/>
                    <a:pt x="2936" y="4337"/>
                  </a:cubicBezTo>
                  <a:cubicBezTo>
                    <a:pt x="3103" y="4471"/>
                    <a:pt x="3203" y="4671"/>
                    <a:pt x="3303" y="4871"/>
                  </a:cubicBezTo>
                  <a:lnTo>
                    <a:pt x="4371" y="7006"/>
                  </a:lnTo>
                  <a:lnTo>
                    <a:pt x="6772" y="7073"/>
                  </a:lnTo>
                  <a:lnTo>
                    <a:pt x="5805" y="5038"/>
                  </a:lnTo>
                  <a:cubicBezTo>
                    <a:pt x="5705" y="4904"/>
                    <a:pt x="5605" y="4771"/>
                    <a:pt x="5505" y="4637"/>
                  </a:cubicBezTo>
                  <a:cubicBezTo>
                    <a:pt x="5405" y="4504"/>
                    <a:pt x="5305" y="4371"/>
                    <a:pt x="5171" y="4271"/>
                  </a:cubicBezTo>
                  <a:cubicBezTo>
                    <a:pt x="5004" y="4137"/>
                    <a:pt x="4838" y="4070"/>
                    <a:pt x="4637" y="4004"/>
                  </a:cubicBezTo>
                  <a:cubicBezTo>
                    <a:pt x="4904" y="3937"/>
                    <a:pt x="5171" y="3870"/>
                    <a:pt x="5405" y="3737"/>
                  </a:cubicBezTo>
                  <a:cubicBezTo>
                    <a:pt x="6005" y="3437"/>
                    <a:pt x="6372" y="2803"/>
                    <a:pt x="6372" y="2102"/>
                  </a:cubicBezTo>
                  <a:cubicBezTo>
                    <a:pt x="6372" y="1735"/>
                    <a:pt x="6272" y="1335"/>
                    <a:pt x="6072" y="1002"/>
                  </a:cubicBezTo>
                  <a:cubicBezTo>
                    <a:pt x="5872" y="701"/>
                    <a:pt x="5571" y="468"/>
                    <a:pt x="5238" y="334"/>
                  </a:cubicBezTo>
                  <a:cubicBezTo>
                    <a:pt x="4771" y="201"/>
                    <a:pt x="4237" y="134"/>
                    <a:pt x="3737" y="134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5"/>
            <p:cNvSpPr/>
            <p:nvPr/>
          </p:nvSpPr>
          <p:spPr>
            <a:xfrm>
              <a:off x="4213147" y="3989727"/>
              <a:ext cx="715610" cy="140051"/>
            </a:xfrm>
            <a:custGeom>
              <a:avLst/>
              <a:gdLst/>
              <a:ahLst/>
              <a:cxnLst/>
              <a:rect l="l" t="t" r="r" b="b"/>
              <a:pathLst>
                <a:path w="34158" h="6685" extrusionOk="0">
                  <a:moveTo>
                    <a:pt x="4883" y="0"/>
                  </a:moveTo>
                  <a:cubicBezTo>
                    <a:pt x="4751" y="0"/>
                    <a:pt x="4616" y="50"/>
                    <a:pt x="4503" y="146"/>
                  </a:cubicBezTo>
                  <a:lnTo>
                    <a:pt x="234" y="4016"/>
                  </a:lnTo>
                  <a:cubicBezTo>
                    <a:pt x="33" y="4216"/>
                    <a:pt x="0" y="4583"/>
                    <a:pt x="200" y="4816"/>
                  </a:cubicBezTo>
                  <a:cubicBezTo>
                    <a:pt x="309" y="4925"/>
                    <a:pt x="466" y="4984"/>
                    <a:pt x="624" y="4984"/>
                  </a:cubicBezTo>
                  <a:cubicBezTo>
                    <a:pt x="759" y="4984"/>
                    <a:pt x="894" y="4942"/>
                    <a:pt x="1001" y="4850"/>
                  </a:cubicBezTo>
                  <a:lnTo>
                    <a:pt x="4837" y="1314"/>
                  </a:lnTo>
                  <a:lnTo>
                    <a:pt x="8406" y="5217"/>
                  </a:lnTo>
                  <a:cubicBezTo>
                    <a:pt x="8506" y="5317"/>
                    <a:pt x="8640" y="5383"/>
                    <a:pt x="8773" y="5417"/>
                  </a:cubicBezTo>
                  <a:cubicBezTo>
                    <a:pt x="8940" y="5417"/>
                    <a:pt x="9073" y="5350"/>
                    <a:pt x="9207" y="5250"/>
                  </a:cubicBezTo>
                  <a:lnTo>
                    <a:pt x="13043" y="1748"/>
                  </a:lnTo>
                  <a:lnTo>
                    <a:pt x="16612" y="5650"/>
                  </a:lnTo>
                  <a:cubicBezTo>
                    <a:pt x="16716" y="5772"/>
                    <a:pt x="16865" y="5830"/>
                    <a:pt x="17012" y="5830"/>
                  </a:cubicBezTo>
                  <a:cubicBezTo>
                    <a:pt x="17148" y="5830"/>
                    <a:pt x="17283" y="5780"/>
                    <a:pt x="17379" y="5684"/>
                  </a:cubicBezTo>
                  <a:lnTo>
                    <a:pt x="21249" y="2148"/>
                  </a:lnTo>
                  <a:lnTo>
                    <a:pt x="24818" y="6084"/>
                  </a:lnTo>
                  <a:cubicBezTo>
                    <a:pt x="24926" y="6192"/>
                    <a:pt x="25074" y="6252"/>
                    <a:pt x="25223" y="6252"/>
                  </a:cubicBezTo>
                  <a:cubicBezTo>
                    <a:pt x="25350" y="6252"/>
                    <a:pt x="25478" y="6209"/>
                    <a:pt x="25585" y="6117"/>
                  </a:cubicBezTo>
                  <a:lnTo>
                    <a:pt x="29454" y="2581"/>
                  </a:lnTo>
                  <a:lnTo>
                    <a:pt x="33024" y="6484"/>
                  </a:lnTo>
                  <a:cubicBezTo>
                    <a:pt x="33124" y="6618"/>
                    <a:pt x="33257" y="6684"/>
                    <a:pt x="33424" y="6684"/>
                  </a:cubicBezTo>
                  <a:cubicBezTo>
                    <a:pt x="33891" y="6684"/>
                    <a:pt x="34158" y="6117"/>
                    <a:pt x="33858" y="5784"/>
                  </a:cubicBezTo>
                  <a:lnTo>
                    <a:pt x="29855" y="1447"/>
                  </a:lnTo>
                  <a:cubicBezTo>
                    <a:pt x="29751" y="1326"/>
                    <a:pt x="29611" y="1268"/>
                    <a:pt x="29468" y="1268"/>
                  </a:cubicBezTo>
                  <a:cubicBezTo>
                    <a:pt x="29335" y="1268"/>
                    <a:pt x="29200" y="1318"/>
                    <a:pt x="29087" y="1414"/>
                  </a:cubicBezTo>
                  <a:lnTo>
                    <a:pt x="25218" y="4916"/>
                  </a:lnTo>
                  <a:lnTo>
                    <a:pt x="21649" y="1014"/>
                  </a:lnTo>
                  <a:cubicBezTo>
                    <a:pt x="21545" y="892"/>
                    <a:pt x="21405" y="834"/>
                    <a:pt x="21262" y="834"/>
                  </a:cubicBezTo>
                  <a:cubicBezTo>
                    <a:pt x="21129" y="834"/>
                    <a:pt x="20994" y="884"/>
                    <a:pt x="20882" y="980"/>
                  </a:cubicBezTo>
                  <a:lnTo>
                    <a:pt x="17046" y="4516"/>
                  </a:lnTo>
                  <a:lnTo>
                    <a:pt x="13476" y="613"/>
                  </a:lnTo>
                  <a:cubicBezTo>
                    <a:pt x="13376" y="480"/>
                    <a:pt x="13243" y="413"/>
                    <a:pt x="13076" y="413"/>
                  </a:cubicBezTo>
                  <a:cubicBezTo>
                    <a:pt x="12943" y="413"/>
                    <a:pt x="12809" y="447"/>
                    <a:pt x="12676" y="547"/>
                  </a:cubicBezTo>
                  <a:lnTo>
                    <a:pt x="8840" y="4083"/>
                  </a:lnTo>
                  <a:lnTo>
                    <a:pt x="5270" y="180"/>
                  </a:lnTo>
                  <a:cubicBezTo>
                    <a:pt x="5167" y="58"/>
                    <a:pt x="5027" y="0"/>
                    <a:pt x="48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5"/>
            <p:cNvSpPr/>
            <p:nvPr/>
          </p:nvSpPr>
          <p:spPr>
            <a:xfrm>
              <a:off x="3427648" y="4199646"/>
              <a:ext cx="103451" cy="292127"/>
            </a:xfrm>
            <a:custGeom>
              <a:avLst/>
              <a:gdLst/>
              <a:ahLst/>
              <a:cxnLst/>
              <a:rect l="l" t="t" r="r" b="b"/>
              <a:pathLst>
                <a:path w="4938" h="13944" extrusionOk="0">
                  <a:moveTo>
                    <a:pt x="1268" y="0"/>
                  </a:moveTo>
                  <a:lnTo>
                    <a:pt x="1" y="1368"/>
                  </a:lnTo>
                  <a:lnTo>
                    <a:pt x="2336" y="12709"/>
                  </a:lnTo>
                  <a:lnTo>
                    <a:pt x="4937" y="13943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5"/>
            <p:cNvSpPr/>
            <p:nvPr/>
          </p:nvSpPr>
          <p:spPr>
            <a:xfrm>
              <a:off x="3454213" y="4199646"/>
              <a:ext cx="149562" cy="292127"/>
            </a:xfrm>
            <a:custGeom>
              <a:avLst/>
              <a:gdLst/>
              <a:ahLst/>
              <a:cxnLst/>
              <a:rect l="l" t="t" r="r" b="b"/>
              <a:pathLst>
                <a:path w="7139" h="13944" extrusionOk="0">
                  <a:moveTo>
                    <a:pt x="0" y="0"/>
                  </a:moveTo>
                  <a:lnTo>
                    <a:pt x="3669" y="13943"/>
                  </a:lnTo>
                  <a:lnTo>
                    <a:pt x="7139" y="11942"/>
                  </a:lnTo>
                  <a:lnTo>
                    <a:pt x="4170" y="26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5"/>
            <p:cNvSpPr/>
            <p:nvPr/>
          </p:nvSpPr>
          <p:spPr>
            <a:xfrm>
              <a:off x="3454213" y="4199646"/>
              <a:ext cx="149562" cy="292127"/>
            </a:xfrm>
            <a:custGeom>
              <a:avLst/>
              <a:gdLst/>
              <a:ahLst/>
              <a:cxnLst/>
              <a:rect l="l" t="t" r="r" b="b"/>
              <a:pathLst>
                <a:path w="7139" h="13944" extrusionOk="0">
                  <a:moveTo>
                    <a:pt x="0" y="0"/>
                  </a:moveTo>
                  <a:lnTo>
                    <a:pt x="3669" y="13943"/>
                  </a:lnTo>
                  <a:lnTo>
                    <a:pt x="7139" y="11942"/>
                  </a:lnTo>
                  <a:lnTo>
                    <a:pt x="4170" y="26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5"/>
            <p:cNvSpPr/>
            <p:nvPr/>
          </p:nvSpPr>
          <p:spPr>
            <a:xfrm>
              <a:off x="4657350" y="4307769"/>
              <a:ext cx="560035" cy="227328"/>
            </a:xfrm>
            <a:custGeom>
              <a:avLst/>
              <a:gdLst/>
              <a:ahLst/>
              <a:cxnLst/>
              <a:rect l="l" t="t" r="r" b="b"/>
              <a:pathLst>
                <a:path w="26732" h="10851" extrusionOk="0">
                  <a:moveTo>
                    <a:pt x="23168" y="4909"/>
                  </a:moveTo>
                  <a:cubicBezTo>
                    <a:pt x="23175" y="4921"/>
                    <a:pt x="23183" y="4934"/>
                    <a:pt x="23195" y="4946"/>
                  </a:cubicBezTo>
                  <a:cubicBezTo>
                    <a:pt x="23193" y="4941"/>
                    <a:pt x="23184" y="4928"/>
                    <a:pt x="23168" y="4909"/>
                  </a:cubicBezTo>
                  <a:close/>
                  <a:moveTo>
                    <a:pt x="21016" y="0"/>
                  </a:moveTo>
                  <a:cubicBezTo>
                    <a:pt x="20026" y="0"/>
                    <a:pt x="18889" y="156"/>
                    <a:pt x="17591" y="543"/>
                  </a:cubicBezTo>
                  <a:cubicBezTo>
                    <a:pt x="17291" y="643"/>
                    <a:pt x="16991" y="810"/>
                    <a:pt x="16757" y="1044"/>
                  </a:cubicBezTo>
                  <a:cubicBezTo>
                    <a:pt x="12982" y="4722"/>
                    <a:pt x="6411" y="6685"/>
                    <a:pt x="3120" y="6685"/>
                  </a:cubicBezTo>
                  <a:cubicBezTo>
                    <a:pt x="3038" y="6685"/>
                    <a:pt x="2958" y="6683"/>
                    <a:pt x="2881" y="6681"/>
                  </a:cubicBezTo>
                  <a:cubicBezTo>
                    <a:pt x="2859" y="6680"/>
                    <a:pt x="2837" y="6680"/>
                    <a:pt x="2815" y="6680"/>
                  </a:cubicBezTo>
                  <a:cubicBezTo>
                    <a:pt x="77" y="6680"/>
                    <a:pt x="1" y="10784"/>
                    <a:pt x="2747" y="10851"/>
                  </a:cubicBezTo>
                  <a:lnTo>
                    <a:pt x="3048" y="10851"/>
                  </a:lnTo>
                  <a:cubicBezTo>
                    <a:pt x="6884" y="10851"/>
                    <a:pt x="14389" y="8849"/>
                    <a:pt x="19259" y="4413"/>
                  </a:cubicBezTo>
                  <a:cubicBezTo>
                    <a:pt x="19950" y="4242"/>
                    <a:pt x="20530" y="4176"/>
                    <a:pt x="21015" y="4176"/>
                  </a:cubicBezTo>
                  <a:cubicBezTo>
                    <a:pt x="22443" y="4176"/>
                    <a:pt x="23039" y="4750"/>
                    <a:pt x="23168" y="4909"/>
                  </a:cubicBezTo>
                  <a:lnTo>
                    <a:pt x="23168" y="4909"/>
                  </a:lnTo>
                  <a:cubicBezTo>
                    <a:pt x="23157" y="4888"/>
                    <a:pt x="23150" y="4867"/>
                    <a:pt x="23129" y="4846"/>
                  </a:cubicBezTo>
                  <a:lnTo>
                    <a:pt x="26731" y="2745"/>
                  </a:lnTo>
                  <a:cubicBezTo>
                    <a:pt x="26651" y="2611"/>
                    <a:pt x="25063" y="0"/>
                    <a:pt x="210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5"/>
            <p:cNvSpPr/>
            <p:nvPr/>
          </p:nvSpPr>
          <p:spPr>
            <a:xfrm>
              <a:off x="4544388" y="4289794"/>
              <a:ext cx="213858" cy="303314"/>
            </a:xfrm>
            <a:custGeom>
              <a:avLst/>
              <a:gdLst/>
              <a:ahLst/>
              <a:cxnLst/>
              <a:rect l="l" t="t" r="r" b="b"/>
              <a:pathLst>
                <a:path w="10208" h="14478" extrusionOk="0">
                  <a:moveTo>
                    <a:pt x="0" y="0"/>
                  </a:moveTo>
                  <a:lnTo>
                    <a:pt x="601" y="14010"/>
                  </a:lnTo>
                  <a:lnTo>
                    <a:pt x="8173" y="14477"/>
                  </a:lnTo>
                  <a:lnTo>
                    <a:pt x="10208" y="4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5"/>
            <p:cNvSpPr/>
            <p:nvPr/>
          </p:nvSpPr>
          <p:spPr>
            <a:xfrm>
              <a:off x="4715591" y="4298174"/>
              <a:ext cx="60818" cy="294934"/>
            </a:xfrm>
            <a:custGeom>
              <a:avLst/>
              <a:gdLst/>
              <a:ahLst/>
              <a:cxnLst/>
              <a:rect l="l" t="t" r="r" b="b"/>
              <a:pathLst>
                <a:path w="2903" h="14078" extrusionOk="0">
                  <a:moveTo>
                    <a:pt x="2036" y="0"/>
                  </a:moveTo>
                  <a:lnTo>
                    <a:pt x="1" y="14077"/>
                  </a:lnTo>
                  <a:lnTo>
                    <a:pt x="1802" y="12309"/>
                  </a:lnTo>
                  <a:lnTo>
                    <a:pt x="2903" y="3603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5"/>
            <p:cNvSpPr/>
            <p:nvPr/>
          </p:nvSpPr>
          <p:spPr>
            <a:xfrm>
              <a:off x="4715591" y="4298174"/>
              <a:ext cx="60818" cy="294934"/>
            </a:xfrm>
            <a:custGeom>
              <a:avLst/>
              <a:gdLst/>
              <a:ahLst/>
              <a:cxnLst/>
              <a:rect l="l" t="t" r="r" b="b"/>
              <a:pathLst>
                <a:path w="2903" h="14078" extrusionOk="0">
                  <a:moveTo>
                    <a:pt x="2036" y="0"/>
                  </a:moveTo>
                  <a:lnTo>
                    <a:pt x="1" y="14077"/>
                  </a:lnTo>
                  <a:lnTo>
                    <a:pt x="1802" y="12309"/>
                  </a:lnTo>
                  <a:lnTo>
                    <a:pt x="2903" y="3603"/>
                  </a:lnTo>
                  <a:lnTo>
                    <a:pt x="203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5"/>
            <p:cNvSpPr/>
            <p:nvPr/>
          </p:nvSpPr>
          <p:spPr>
            <a:xfrm>
              <a:off x="5312310" y="3697432"/>
              <a:ext cx="361408" cy="784557"/>
            </a:xfrm>
            <a:custGeom>
              <a:avLst/>
              <a:gdLst/>
              <a:ahLst/>
              <a:cxnLst/>
              <a:rect l="l" t="t" r="r" b="b"/>
              <a:pathLst>
                <a:path w="17251" h="37449" extrusionOk="0">
                  <a:moveTo>
                    <a:pt x="1335" y="0"/>
                  </a:moveTo>
                  <a:cubicBezTo>
                    <a:pt x="670" y="0"/>
                    <a:pt x="1" y="472"/>
                    <a:pt x="72" y="1356"/>
                  </a:cubicBezTo>
                  <a:cubicBezTo>
                    <a:pt x="105" y="1923"/>
                    <a:pt x="1172" y="15633"/>
                    <a:pt x="2273" y="22171"/>
                  </a:cubicBezTo>
                  <a:cubicBezTo>
                    <a:pt x="2273" y="22238"/>
                    <a:pt x="2306" y="22338"/>
                    <a:pt x="2340" y="22404"/>
                  </a:cubicBezTo>
                  <a:cubicBezTo>
                    <a:pt x="4575" y="28075"/>
                    <a:pt x="10446" y="33913"/>
                    <a:pt x="14782" y="37215"/>
                  </a:cubicBezTo>
                  <a:cubicBezTo>
                    <a:pt x="14982" y="37382"/>
                    <a:pt x="15249" y="37448"/>
                    <a:pt x="15516" y="37448"/>
                  </a:cubicBezTo>
                  <a:lnTo>
                    <a:pt x="15549" y="37448"/>
                  </a:lnTo>
                  <a:cubicBezTo>
                    <a:pt x="16750" y="37448"/>
                    <a:pt x="17250" y="35947"/>
                    <a:pt x="16283" y="35213"/>
                  </a:cubicBezTo>
                  <a:cubicBezTo>
                    <a:pt x="13047" y="32745"/>
                    <a:pt x="6943" y="27108"/>
                    <a:pt x="4708" y="21604"/>
                  </a:cubicBezTo>
                  <a:cubicBezTo>
                    <a:pt x="3641" y="15132"/>
                    <a:pt x="2573" y="1289"/>
                    <a:pt x="2573" y="1156"/>
                  </a:cubicBezTo>
                  <a:cubicBezTo>
                    <a:pt x="2511" y="372"/>
                    <a:pt x="1924" y="0"/>
                    <a:pt x="13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5"/>
            <p:cNvSpPr/>
            <p:nvPr/>
          </p:nvSpPr>
          <p:spPr>
            <a:xfrm>
              <a:off x="5667664" y="4420040"/>
              <a:ext cx="126245" cy="75231"/>
            </a:xfrm>
            <a:custGeom>
              <a:avLst/>
              <a:gdLst/>
              <a:ahLst/>
              <a:cxnLst/>
              <a:rect l="l" t="t" r="r" b="b"/>
              <a:pathLst>
                <a:path w="6026" h="3591" extrusionOk="0">
                  <a:moveTo>
                    <a:pt x="1825" y="0"/>
                  </a:moveTo>
                  <a:cubicBezTo>
                    <a:pt x="777" y="0"/>
                    <a:pt x="0" y="1500"/>
                    <a:pt x="1089" y="2289"/>
                  </a:cubicBezTo>
                  <a:cubicBezTo>
                    <a:pt x="2290" y="3157"/>
                    <a:pt x="3391" y="3590"/>
                    <a:pt x="4358" y="3590"/>
                  </a:cubicBezTo>
                  <a:cubicBezTo>
                    <a:pt x="6026" y="3590"/>
                    <a:pt x="6026" y="1088"/>
                    <a:pt x="4358" y="1088"/>
                  </a:cubicBezTo>
                  <a:cubicBezTo>
                    <a:pt x="4158" y="1088"/>
                    <a:pt x="3591" y="1022"/>
                    <a:pt x="2557" y="254"/>
                  </a:cubicBezTo>
                  <a:cubicBezTo>
                    <a:pt x="2311" y="76"/>
                    <a:pt x="2061" y="0"/>
                    <a:pt x="18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5"/>
            <p:cNvSpPr/>
            <p:nvPr/>
          </p:nvSpPr>
          <p:spPr>
            <a:xfrm>
              <a:off x="5687671" y="4402568"/>
              <a:ext cx="311003" cy="138710"/>
            </a:xfrm>
            <a:custGeom>
              <a:avLst/>
              <a:gdLst/>
              <a:ahLst/>
              <a:cxnLst/>
              <a:rect l="l" t="t" r="r" b="b"/>
              <a:pathLst>
                <a:path w="14845" h="6621" extrusionOk="0">
                  <a:moveTo>
                    <a:pt x="5858" y="0"/>
                  </a:moveTo>
                  <a:cubicBezTo>
                    <a:pt x="3702" y="0"/>
                    <a:pt x="1321" y="651"/>
                    <a:pt x="501" y="3090"/>
                  </a:cubicBezTo>
                  <a:cubicBezTo>
                    <a:pt x="1" y="4558"/>
                    <a:pt x="2502" y="5492"/>
                    <a:pt x="3737" y="5992"/>
                  </a:cubicBezTo>
                  <a:cubicBezTo>
                    <a:pt x="4901" y="6444"/>
                    <a:pt x="5912" y="6621"/>
                    <a:pt x="6697" y="6621"/>
                  </a:cubicBezTo>
                  <a:cubicBezTo>
                    <a:pt x="8518" y="6621"/>
                    <a:pt x="9122" y="5667"/>
                    <a:pt x="7606" y="4991"/>
                  </a:cubicBezTo>
                  <a:lnTo>
                    <a:pt x="7606" y="4991"/>
                  </a:lnTo>
                  <a:cubicBezTo>
                    <a:pt x="7606" y="4991"/>
                    <a:pt x="9375" y="5284"/>
                    <a:pt x="11076" y="5284"/>
                  </a:cubicBezTo>
                  <a:cubicBezTo>
                    <a:pt x="12008" y="5284"/>
                    <a:pt x="12920" y="5196"/>
                    <a:pt x="13510" y="4925"/>
                  </a:cubicBezTo>
                  <a:cubicBezTo>
                    <a:pt x="14845" y="4291"/>
                    <a:pt x="14845" y="3157"/>
                    <a:pt x="13810" y="2490"/>
                  </a:cubicBezTo>
                  <a:cubicBezTo>
                    <a:pt x="12376" y="1622"/>
                    <a:pt x="10808" y="955"/>
                    <a:pt x="9207" y="488"/>
                  </a:cubicBezTo>
                  <a:cubicBezTo>
                    <a:pt x="8474" y="257"/>
                    <a:pt x="7210" y="0"/>
                    <a:pt x="58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5"/>
            <p:cNvSpPr/>
            <p:nvPr/>
          </p:nvSpPr>
          <p:spPr>
            <a:xfrm>
              <a:off x="5252309" y="3620357"/>
              <a:ext cx="176818" cy="257077"/>
            </a:xfrm>
            <a:custGeom>
              <a:avLst/>
              <a:gdLst/>
              <a:ahLst/>
              <a:cxnLst/>
              <a:rect l="l" t="t" r="r" b="b"/>
              <a:pathLst>
                <a:path w="8440" h="12271" extrusionOk="0">
                  <a:moveTo>
                    <a:pt x="3767" y="1"/>
                  </a:moveTo>
                  <a:cubicBezTo>
                    <a:pt x="1792" y="1"/>
                    <a:pt x="970" y="2342"/>
                    <a:pt x="500" y="5535"/>
                  </a:cubicBezTo>
                  <a:cubicBezTo>
                    <a:pt x="0" y="8904"/>
                    <a:pt x="100" y="11907"/>
                    <a:pt x="2368" y="12240"/>
                  </a:cubicBezTo>
                  <a:cubicBezTo>
                    <a:pt x="2508" y="12260"/>
                    <a:pt x="2650" y="12270"/>
                    <a:pt x="2793" y="12270"/>
                  </a:cubicBezTo>
                  <a:cubicBezTo>
                    <a:pt x="4998" y="12270"/>
                    <a:pt x="7469" y="9900"/>
                    <a:pt x="7939" y="6736"/>
                  </a:cubicBezTo>
                  <a:cubicBezTo>
                    <a:pt x="8439" y="3367"/>
                    <a:pt x="6471" y="365"/>
                    <a:pt x="4170" y="31"/>
                  </a:cubicBezTo>
                  <a:cubicBezTo>
                    <a:pt x="4030" y="11"/>
                    <a:pt x="3896" y="1"/>
                    <a:pt x="376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5"/>
            <p:cNvSpPr/>
            <p:nvPr/>
          </p:nvSpPr>
          <p:spPr>
            <a:xfrm>
              <a:off x="4406705" y="4491060"/>
              <a:ext cx="48939" cy="82480"/>
            </a:xfrm>
            <a:custGeom>
              <a:avLst/>
              <a:gdLst/>
              <a:ahLst/>
              <a:cxnLst/>
              <a:rect l="l" t="t" r="r" b="b"/>
              <a:pathLst>
                <a:path w="2336" h="3937" extrusionOk="0">
                  <a:moveTo>
                    <a:pt x="1" y="0"/>
                  </a:moveTo>
                  <a:lnTo>
                    <a:pt x="668" y="1968"/>
                  </a:lnTo>
                  <a:lnTo>
                    <a:pt x="1" y="3936"/>
                  </a:lnTo>
                  <a:lnTo>
                    <a:pt x="1202" y="3936"/>
                  </a:lnTo>
                  <a:lnTo>
                    <a:pt x="2336" y="1968"/>
                  </a:lnTo>
                  <a:lnTo>
                    <a:pt x="12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5"/>
            <p:cNvSpPr/>
            <p:nvPr/>
          </p:nvSpPr>
          <p:spPr>
            <a:xfrm>
              <a:off x="4357095" y="4502939"/>
              <a:ext cx="51034" cy="60106"/>
            </a:xfrm>
            <a:custGeom>
              <a:avLst/>
              <a:gdLst/>
              <a:ahLst/>
              <a:cxnLst/>
              <a:rect l="l" t="t" r="r" b="b"/>
              <a:pathLst>
                <a:path w="2436" h="2869" extrusionOk="0">
                  <a:moveTo>
                    <a:pt x="534" y="0"/>
                  </a:moveTo>
                  <a:lnTo>
                    <a:pt x="1" y="1568"/>
                  </a:lnTo>
                  <a:lnTo>
                    <a:pt x="868" y="2869"/>
                  </a:lnTo>
                  <a:lnTo>
                    <a:pt x="2436" y="2435"/>
                  </a:lnTo>
                  <a:lnTo>
                    <a:pt x="2436" y="2435"/>
                  </a:lnTo>
                  <a:cubicBezTo>
                    <a:pt x="2414" y="2436"/>
                    <a:pt x="2393" y="2437"/>
                    <a:pt x="2372" y="2437"/>
                  </a:cubicBezTo>
                  <a:cubicBezTo>
                    <a:pt x="1033" y="2437"/>
                    <a:pt x="1022" y="397"/>
                    <a:pt x="2342" y="397"/>
                  </a:cubicBezTo>
                  <a:cubicBezTo>
                    <a:pt x="2373" y="397"/>
                    <a:pt x="2404" y="398"/>
                    <a:pt x="2436" y="400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5"/>
            <p:cNvSpPr/>
            <p:nvPr/>
          </p:nvSpPr>
          <p:spPr>
            <a:xfrm>
              <a:off x="4340335" y="4491060"/>
              <a:ext cx="95050" cy="82480"/>
            </a:xfrm>
            <a:custGeom>
              <a:avLst/>
              <a:gdLst/>
              <a:ahLst/>
              <a:cxnLst/>
              <a:rect l="l" t="t" r="r" b="b"/>
              <a:pathLst>
                <a:path w="4537" h="3937" extrusionOk="0">
                  <a:moveTo>
                    <a:pt x="2255" y="942"/>
                  </a:moveTo>
                  <a:cubicBezTo>
                    <a:pt x="2791" y="942"/>
                    <a:pt x="3302" y="1354"/>
                    <a:pt x="3302" y="1968"/>
                  </a:cubicBezTo>
                  <a:cubicBezTo>
                    <a:pt x="3302" y="2535"/>
                    <a:pt x="2835" y="3002"/>
                    <a:pt x="2268" y="3002"/>
                  </a:cubicBezTo>
                  <a:cubicBezTo>
                    <a:pt x="1368" y="3002"/>
                    <a:pt x="901" y="1901"/>
                    <a:pt x="1534" y="1234"/>
                  </a:cubicBezTo>
                  <a:cubicBezTo>
                    <a:pt x="1747" y="1032"/>
                    <a:pt x="2004" y="942"/>
                    <a:pt x="2255" y="942"/>
                  </a:cubicBezTo>
                  <a:close/>
                  <a:moveTo>
                    <a:pt x="1134" y="0"/>
                  </a:moveTo>
                  <a:lnTo>
                    <a:pt x="0" y="1968"/>
                  </a:lnTo>
                  <a:lnTo>
                    <a:pt x="1134" y="3936"/>
                  </a:lnTo>
                  <a:lnTo>
                    <a:pt x="3402" y="3936"/>
                  </a:lnTo>
                  <a:lnTo>
                    <a:pt x="4537" y="1968"/>
                  </a:lnTo>
                  <a:lnTo>
                    <a:pt x="34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5"/>
            <p:cNvSpPr/>
            <p:nvPr/>
          </p:nvSpPr>
          <p:spPr>
            <a:xfrm>
              <a:off x="6065735" y="4427456"/>
              <a:ext cx="36369" cy="60818"/>
            </a:xfrm>
            <a:custGeom>
              <a:avLst/>
              <a:gdLst/>
              <a:ahLst/>
              <a:cxnLst/>
              <a:rect l="l" t="t" r="r" b="b"/>
              <a:pathLst>
                <a:path w="1736" h="2903" extrusionOk="0">
                  <a:moveTo>
                    <a:pt x="835" y="1"/>
                  </a:moveTo>
                  <a:lnTo>
                    <a:pt x="1" y="1468"/>
                  </a:lnTo>
                  <a:lnTo>
                    <a:pt x="835" y="2903"/>
                  </a:lnTo>
                  <a:lnTo>
                    <a:pt x="1735" y="2903"/>
                  </a:lnTo>
                  <a:lnTo>
                    <a:pt x="1202" y="1468"/>
                  </a:lnTo>
                  <a:lnTo>
                    <a:pt x="17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5"/>
            <p:cNvSpPr/>
            <p:nvPr/>
          </p:nvSpPr>
          <p:spPr>
            <a:xfrm>
              <a:off x="6100680" y="4436548"/>
              <a:ext cx="37752" cy="44037"/>
            </a:xfrm>
            <a:custGeom>
              <a:avLst/>
              <a:gdLst/>
              <a:ahLst/>
              <a:cxnLst/>
              <a:rect l="l" t="t" r="r" b="b"/>
              <a:pathLst>
                <a:path w="1802" h="2102" extrusionOk="0">
                  <a:moveTo>
                    <a:pt x="1435" y="0"/>
                  </a:moveTo>
                  <a:lnTo>
                    <a:pt x="1" y="267"/>
                  </a:lnTo>
                  <a:cubicBezTo>
                    <a:pt x="22" y="266"/>
                    <a:pt x="42" y="265"/>
                    <a:pt x="62" y="265"/>
                  </a:cubicBezTo>
                  <a:cubicBezTo>
                    <a:pt x="1038" y="265"/>
                    <a:pt x="1048" y="1772"/>
                    <a:pt x="91" y="1772"/>
                  </a:cubicBezTo>
                  <a:cubicBezTo>
                    <a:pt x="62" y="1772"/>
                    <a:pt x="32" y="1771"/>
                    <a:pt x="1" y="1768"/>
                  </a:cubicBezTo>
                  <a:lnTo>
                    <a:pt x="1" y="1768"/>
                  </a:lnTo>
                  <a:lnTo>
                    <a:pt x="1168" y="2102"/>
                  </a:lnTo>
                  <a:lnTo>
                    <a:pt x="1802" y="1134"/>
                  </a:lnTo>
                  <a:lnTo>
                    <a:pt x="14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5"/>
            <p:cNvSpPr/>
            <p:nvPr/>
          </p:nvSpPr>
          <p:spPr>
            <a:xfrm>
              <a:off x="6080421" y="4427456"/>
              <a:ext cx="69910" cy="60818"/>
            </a:xfrm>
            <a:custGeom>
              <a:avLst/>
              <a:gdLst/>
              <a:ahLst/>
              <a:cxnLst/>
              <a:rect l="l" t="t" r="r" b="b"/>
              <a:pathLst>
                <a:path w="3337" h="2903" extrusionOk="0">
                  <a:moveTo>
                    <a:pt x="1670" y="695"/>
                  </a:moveTo>
                  <a:cubicBezTo>
                    <a:pt x="1857" y="695"/>
                    <a:pt x="2048" y="769"/>
                    <a:pt x="2202" y="935"/>
                  </a:cubicBezTo>
                  <a:cubicBezTo>
                    <a:pt x="2702" y="1402"/>
                    <a:pt x="2335" y="2202"/>
                    <a:pt x="1668" y="2202"/>
                  </a:cubicBezTo>
                  <a:cubicBezTo>
                    <a:pt x="1268" y="2202"/>
                    <a:pt x="901" y="1869"/>
                    <a:pt x="934" y="1468"/>
                  </a:cubicBezTo>
                  <a:cubicBezTo>
                    <a:pt x="934" y="999"/>
                    <a:pt x="1293" y="695"/>
                    <a:pt x="1670" y="695"/>
                  </a:cubicBezTo>
                  <a:close/>
                  <a:moveTo>
                    <a:pt x="834" y="1"/>
                  </a:moveTo>
                  <a:lnTo>
                    <a:pt x="0" y="1468"/>
                  </a:lnTo>
                  <a:lnTo>
                    <a:pt x="834" y="2903"/>
                  </a:lnTo>
                  <a:lnTo>
                    <a:pt x="2502" y="2903"/>
                  </a:lnTo>
                  <a:lnTo>
                    <a:pt x="3336" y="1468"/>
                  </a:lnTo>
                  <a:lnTo>
                    <a:pt x="250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5"/>
            <p:cNvSpPr/>
            <p:nvPr/>
          </p:nvSpPr>
          <p:spPr>
            <a:xfrm>
              <a:off x="5410230" y="4491752"/>
              <a:ext cx="76907" cy="37061"/>
            </a:xfrm>
            <a:custGeom>
              <a:avLst/>
              <a:gdLst/>
              <a:ahLst/>
              <a:cxnLst/>
              <a:rect l="l" t="t" r="r" b="b"/>
              <a:pathLst>
                <a:path w="3671" h="1769" extrusionOk="0">
                  <a:moveTo>
                    <a:pt x="901" y="0"/>
                  </a:moveTo>
                  <a:cubicBezTo>
                    <a:pt x="401" y="0"/>
                    <a:pt x="1" y="401"/>
                    <a:pt x="1" y="901"/>
                  </a:cubicBezTo>
                  <a:cubicBezTo>
                    <a:pt x="1" y="1368"/>
                    <a:pt x="401" y="1768"/>
                    <a:pt x="901" y="1768"/>
                  </a:cubicBezTo>
                  <a:lnTo>
                    <a:pt x="2769" y="1768"/>
                  </a:lnTo>
                  <a:cubicBezTo>
                    <a:pt x="3270" y="1768"/>
                    <a:pt x="3670" y="1368"/>
                    <a:pt x="3670" y="901"/>
                  </a:cubicBezTo>
                  <a:cubicBezTo>
                    <a:pt x="3670" y="401"/>
                    <a:pt x="3270" y="0"/>
                    <a:pt x="276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5"/>
            <p:cNvSpPr/>
            <p:nvPr/>
          </p:nvSpPr>
          <p:spPr>
            <a:xfrm>
              <a:off x="5355027" y="4473504"/>
              <a:ext cx="90357" cy="78060"/>
            </a:xfrm>
            <a:custGeom>
              <a:avLst/>
              <a:gdLst/>
              <a:ahLst/>
              <a:cxnLst/>
              <a:rect l="l" t="t" r="r" b="b"/>
              <a:pathLst>
                <a:path w="4313" h="3726" extrusionOk="0">
                  <a:moveTo>
                    <a:pt x="2116" y="0"/>
                  </a:moveTo>
                  <a:cubicBezTo>
                    <a:pt x="1484" y="0"/>
                    <a:pt x="852" y="315"/>
                    <a:pt x="501" y="972"/>
                  </a:cubicBezTo>
                  <a:cubicBezTo>
                    <a:pt x="1" y="1906"/>
                    <a:pt x="368" y="3040"/>
                    <a:pt x="1335" y="3540"/>
                  </a:cubicBezTo>
                  <a:cubicBezTo>
                    <a:pt x="1602" y="3667"/>
                    <a:pt x="1873" y="3725"/>
                    <a:pt x="2136" y="3725"/>
                  </a:cubicBezTo>
                  <a:cubicBezTo>
                    <a:pt x="3316" y="3725"/>
                    <a:pt x="4313" y="2554"/>
                    <a:pt x="3903" y="1272"/>
                  </a:cubicBezTo>
                  <a:cubicBezTo>
                    <a:pt x="3614" y="440"/>
                    <a:pt x="2864" y="0"/>
                    <a:pt x="211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5"/>
            <p:cNvSpPr/>
            <p:nvPr/>
          </p:nvSpPr>
          <p:spPr>
            <a:xfrm>
              <a:off x="5375998" y="4467994"/>
              <a:ext cx="48227" cy="84575"/>
            </a:xfrm>
            <a:custGeom>
              <a:avLst/>
              <a:gdLst/>
              <a:ahLst/>
              <a:cxnLst/>
              <a:rect l="l" t="t" r="r" b="b"/>
              <a:pathLst>
                <a:path w="2302" h="4037" extrusionOk="0">
                  <a:moveTo>
                    <a:pt x="1802" y="0"/>
                  </a:moveTo>
                  <a:lnTo>
                    <a:pt x="0" y="3803"/>
                  </a:lnTo>
                  <a:lnTo>
                    <a:pt x="501" y="4037"/>
                  </a:lnTo>
                  <a:lnTo>
                    <a:pt x="2302" y="234"/>
                  </a:lnTo>
                  <a:lnTo>
                    <a:pt x="18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69" name="Google Shape;969;p45"/>
          <p:cNvCxnSpPr>
            <a:cxnSpLocks/>
            <a:stCxn id="913" idx="2"/>
          </p:cNvCxnSpPr>
          <p:nvPr/>
        </p:nvCxnSpPr>
        <p:spPr>
          <a:xfrm rot="10800000" flipV="1">
            <a:off x="5053959" y="1523894"/>
            <a:ext cx="1622294" cy="1425613"/>
          </a:xfrm>
          <a:prstGeom prst="bentConnector3">
            <a:avLst>
              <a:gd name="adj1" fmla="val 36156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70" name="Google Shape;970;p45"/>
          <p:cNvCxnSpPr>
            <a:cxnSpLocks/>
            <a:stCxn id="917" idx="6"/>
          </p:cNvCxnSpPr>
          <p:nvPr/>
        </p:nvCxnSpPr>
        <p:spPr>
          <a:xfrm>
            <a:off x="2445424" y="1321066"/>
            <a:ext cx="1822683" cy="1672624"/>
          </a:xfrm>
          <a:prstGeom prst="bentConnector3">
            <a:avLst>
              <a:gd name="adj1" fmla="val 43229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971" name="Google Shape;971;p45"/>
          <p:cNvCxnSpPr>
            <a:stCxn id="914" idx="2"/>
          </p:cNvCxnSpPr>
          <p:nvPr/>
        </p:nvCxnSpPr>
        <p:spPr>
          <a:xfrm flipH="1">
            <a:off x="5445794" y="3261605"/>
            <a:ext cx="1167900" cy="5850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DD957B-376A-3CDF-E5C1-5D7FCF89BF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24</a:t>
            </a:fld>
            <a:endParaRPr lang="en-GB"/>
          </a:p>
        </p:txBody>
      </p:sp>
      <p:sp>
        <p:nvSpPr>
          <p:cNvPr id="17" name="Google Shape;915;p45">
            <a:extLst>
              <a:ext uri="{FF2B5EF4-FFF2-40B4-BE49-F238E27FC236}">
                <a16:creationId xmlns:a16="http://schemas.microsoft.com/office/drawing/2014/main" id="{47EEDD7F-D456-FF52-AA6C-6D041221DE54}"/>
              </a:ext>
            </a:extLst>
          </p:cNvPr>
          <p:cNvSpPr txBox="1">
            <a:spLocks/>
          </p:cNvSpPr>
          <p:nvPr/>
        </p:nvSpPr>
        <p:spPr>
          <a:xfrm>
            <a:off x="174885" y="3556303"/>
            <a:ext cx="2455193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r">
              <a:buFont typeface="Poppins"/>
              <a:buNone/>
            </a:pPr>
            <a:r>
              <a:rPr lang="pt-BR" sz="1400"/>
              <a:t>Para validação dos componentes críticos da arquitetura.</a:t>
            </a:r>
          </a:p>
        </p:txBody>
      </p:sp>
      <p:sp>
        <p:nvSpPr>
          <p:cNvPr id="18" name="Google Shape;916;p45">
            <a:extLst>
              <a:ext uri="{FF2B5EF4-FFF2-40B4-BE49-F238E27FC236}">
                <a16:creationId xmlns:a16="http://schemas.microsoft.com/office/drawing/2014/main" id="{60E24850-ACE7-A958-B70F-3DF43FE75131}"/>
              </a:ext>
            </a:extLst>
          </p:cNvPr>
          <p:cNvSpPr txBox="1">
            <a:spLocks/>
          </p:cNvSpPr>
          <p:nvPr/>
        </p:nvSpPr>
        <p:spPr>
          <a:xfrm>
            <a:off x="722663" y="3007963"/>
            <a:ext cx="19119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r">
              <a:buFont typeface="Poppins"/>
              <a:buNone/>
            </a:pPr>
            <a:r>
              <a:rPr lang="en-GB">
                <a:latin typeface="Poppins Black"/>
                <a:ea typeface="Poppins Black"/>
                <a:cs typeface="Poppins Black"/>
                <a:sym typeface="Poppins Black"/>
              </a:rPr>
              <a:t>Testes a </a:t>
            </a:r>
            <a:r>
              <a:rPr lang="en-GB" err="1">
                <a:latin typeface="Poppins Black"/>
                <a:ea typeface="Poppins Black"/>
                <a:cs typeface="Poppins Black"/>
                <a:sym typeface="Poppins Black"/>
              </a:rPr>
              <a:t>realizar</a:t>
            </a:r>
            <a:endParaRPr lang="en-GB"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cxnSp>
        <p:nvCxnSpPr>
          <p:cNvPr id="19" name="Google Shape;970;p45">
            <a:extLst>
              <a:ext uri="{FF2B5EF4-FFF2-40B4-BE49-F238E27FC236}">
                <a16:creationId xmlns:a16="http://schemas.microsoft.com/office/drawing/2014/main" id="{BD02BEA2-58B2-7E90-7A81-053A2D8DB6C4}"/>
              </a:ext>
            </a:extLst>
          </p:cNvPr>
          <p:cNvCxnSpPr>
            <a:cxnSpLocks/>
            <a:stCxn id="23" idx="6"/>
          </p:cNvCxnSpPr>
          <p:nvPr/>
        </p:nvCxnSpPr>
        <p:spPr>
          <a:xfrm>
            <a:off x="2726995" y="3136717"/>
            <a:ext cx="935397" cy="80239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oval" w="med" len="med"/>
          </a:ln>
        </p:spPr>
      </p:cxnSp>
      <p:sp>
        <p:nvSpPr>
          <p:cNvPr id="23" name="Google Shape;914;p45">
            <a:extLst>
              <a:ext uri="{FF2B5EF4-FFF2-40B4-BE49-F238E27FC236}">
                <a16:creationId xmlns:a16="http://schemas.microsoft.com/office/drawing/2014/main" id="{821B3E7C-5AD6-7FC6-5E08-88AADB7195FF}"/>
              </a:ext>
            </a:extLst>
          </p:cNvPr>
          <p:cNvSpPr/>
          <p:nvPr/>
        </p:nvSpPr>
        <p:spPr>
          <a:xfrm>
            <a:off x="2545495" y="3045967"/>
            <a:ext cx="181500" cy="1815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48703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8"/>
          <p:cNvSpPr/>
          <p:nvPr/>
        </p:nvSpPr>
        <p:spPr>
          <a:xfrm>
            <a:off x="5366025" y="1482520"/>
            <a:ext cx="3057900" cy="3054000"/>
          </a:xfrm>
          <a:prstGeom prst="roundRect">
            <a:avLst>
              <a:gd name="adj" fmla="val 892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8"/>
          <p:cNvSpPr/>
          <p:nvPr/>
        </p:nvSpPr>
        <p:spPr>
          <a:xfrm>
            <a:off x="6474635" y="2431765"/>
            <a:ext cx="840681" cy="130791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lt2"/>
                </a:solidFill>
                <a:latin typeface="Poppins;900"/>
              </a:rPr>
              <a:t>?</a:t>
            </a:r>
          </a:p>
        </p:txBody>
      </p:sp>
      <p:sp>
        <p:nvSpPr>
          <p:cNvPr id="758" name="Google Shape;758;p38"/>
          <p:cNvSpPr/>
          <p:nvPr/>
        </p:nvSpPr>
        <p:spPr>
          <a:xfrm>
            <a:off x="7745015" y="2842471"/>
            <a:ext cx="373689" cy="373689"/>
          </a:xfrm>
          <a:custGeom>
            <a:avLst/>
            <a:gdLst/>
            <a:ahLst/>
            <a:cxnLst/>
            <a:rect l="l" t="t" r="r" b="b"/>
            <a:pathLst>
              <a:path w="20982" h="20982" extrusionOk="0">
                <a:moveTo>
                  <a:pt x="10464" y="4237"/>
                </a:moveTo>
                <a:cubicBezTo>
                  <a:pt x="13744" y="4237"/>
                  <a:pt x="16861" y="6859"/>
                  <a:pt x="16745" y="10708"/>
                </a:cubicBezTo>
                <a:cubicBezTo>
                  <a:pt x="16647" y="14115"/>
                  <a:pt x="13847" y="16781"/>
                  <a:pt x="10461" y="16781"/>
                </a:cubicBezTo>
                <a:cubicBezTo>
                  <a:pt x="10399" y="16781"/>
                  <a:pt x="10337" y="16781"/>
                  <a:pt x="10274" y="16779"/>
                </a:cubicBezTo>
                <a:cubicBezTo>
                  <a:pt x="4704" y="16545"/>
                  <a:pt x="2168" y="9740"/>
                  <a:pt x="6238" y="5938"/>
                </a:cubicBezTo>
                <a:cubicBezTo>
                  <a:pt x="7496" y="4762"/>
                  <a:pt x="8997" y="4237"/>
                  <a:pt x="10464" y="4237"/>
                </a:cubicBezTo>
                <a:close/>
                <a:moveTo>
                  <a:pt x="10074" y="0"/>
                </a:moveTo>
                <a:lnTo>
                  <a:pt x="9740" y="934"/>
                </a:lnTo>
                <a:cubicBezTo>
                  <a:pt x="9207" y="1001"/>
                  <a:pt x="8706" y="1068"/>
                  <a:pt x="8173" y="1201"/>
                </a:cubicBezTo>
                <a:lnTo>
                  <a:pt x="7572" y="367"/>
                </a:lnTo>
                <a:lnTo>
                  <a:pt x="6071" y="934"/>
                </a:lnTo>
                <a:lnTo>
                  <a:pt x="6171" y="1935"/>
                </a:lnTo>
                <a:cubicBezTo>
                  <a:pt x="5671" y="2202"/>
                  <a:pt x="5237" y="2469"/>
                  <a:pt x="4804" y="2769"/>
                </a:cubicBezTo>
                <a:lnTo>
                  <a:pt x="3903" y="2268"/>
                </a:lnTo>
                <a:lnTo>
                  <a:pt x="2769" y="3336"/>
                </a:lnTo>
                <a:lnTo>
                  <a:pt x="3236" y="4236"/>
                </a:lnTo>
                <a:cubicBezTo>
                  <a:pt x="2869" y="4637"/>
                  <a:pt x="2569" y="5104"/>
                  <a:pt x="2302" y="5537"/>
                </a:cubicBezTo>
                <a:lnTo>
                  <a:pt x="1268" y="5404"/>
                </a:lnTo>
                <a:lnTo>
                  <a:pt x="634" y="6838"/>
                </a:lnTo>
                <a:lnTo>
                  <a:pt x="1401" y="7505"/>
                </a:lnTo>
                <a:cubicBezTo>
                  <a:pt x="1234" y="8006"/>
                  <a:pt x="1101" y="8540"/>
                  <a:pt x="1034" y="9073"/>
                </a:cubicBezTo>
                <a:lnTo>
                  <a:pt x="34" y="9307"/>
                </a:lnTo>
                <a:lnTo>
                  <a:pt x="0" y="10875"/>
                </a:lnTo>
                <a:lnTo>
                  <a:pt x="968" y="11208"/>
                </a:lnTo>
                <a:cubicBezTo>
                  <a:pt x="1001" y="11742"/>
                  <a:pt x="1101" y="12276"/>
                  <a:pt x="1201" y="12809"/>
                </a:cubicBezTo>
                <a:lnTo>
                  <a:pt x="367" y="13410"/>
                </a:lnTo>
                <a:lnTo>
                  <a:pt x="934" y="14877"/>
                </a:lnTo>
                <a:lnTo>
                  <a:pt x="1968" y="14811"/>
                </a:lnTo>
                <a:cubicBezTo>
                  <a:pt x="2202" y="15278"/>
                  <a:pt x="2469" y="15745"/>
                  <a:pt x="2802" y="16178"/>
                </a:cubicBezTo>
                <a:lnTo>
                  <a:pt x="2268" y="17046"/>
                </a:lnTo>
                <a:lnTo>
                  <a:pt x="3336" y="18213"/>
                </a:lnTo>
                <a:lnTo>
                  <a:pt x="4270" y="17746"/>
                </a:lnTo>
                <a:cubicBezTo>
                  <a:pt x="4670" y="18080"/>
                  <a:pt x="5104" y="18413"/>
                  <a:pt x="5571" y="18680"/>
                </a:cubicBezTo>
                <a:lnTo>
                  <a:pt x="5404" y="19681"/>
                </a:lnTo>
                <a:lnTo>
                  <a:pt x="6838" y="20348"/>
                </a:lnTo>
                <a:lnTo>
                  <a:pt x="7506" y="19581"/>
                </a:lnTo>
                <a:cubicBezTo>
                  <a:pt x="8039" y="19748"/>
                  <a:pt x="8540" y="19848"/>
                  <a:pt x="9073" y="19948"/>
                </a:cubicBezTo>
                <a:lnTo>
                  <a:pt x="9340" y="20915"/>
                </a:lnTo>
                <a:lnTo>
                  <a:pt x="10908" y="20982"/>
                </a:lnTo>
                <a:lnTo>
                  <a:pt x="11208" y="20014"/>
                </a:lnTo>
                <a:cubicBezTo>
                  <a:pt x="11742" y="19981"/>
                  <a:pt x="12276" y="19881"/>
                  <a:pt x="12809" y="19748"/>
                </a:cubicBezTo>
                <a:lnTo>
                  <a:pt x="13410" y="20582"/>
                </a:lnTo>
                <a:lnTo>
                  <a:pt x="14911" y="20014"/>
                </a:lnTo>
                <a:lnTo>
                  <a:pt x="14811" y="19014"/>
                </a:lnTo>
                <a:cubicBezTo>
                  <a:pt x="15278" y="18780"/>
                  <a:pt x="15745" y="18480"/>
                  <a:pt x="16178" y="18180"/>
                </a:cubicBezTo>
                <a:lnTo>
                  <a:pt x="17046" y="18713"/>
                </a:lnTo>
                <a:lnTo>
                  <a:pt x="18213" y="17613"/>
                </a:lnTo>
                <a:lnTo>
                  <a:pt x="17746" y="16712"/>
                </a:lnTo>
                <a:cubicBezTo>
                  <a:pt x="18113" y="16312"/>
                  <a:pt x="18413" y="15878"/>
                  <a:pt x="18680" y="15411"/>
                </a:cubicBezTo>
                <a:lnTo>
                  <a:pt x="19681" y="15545"/>
                </a:lnTo>
                <a:lnTo>
                  <a:pt x="20348" y="14110"/>
                </a:lnTo>
                <a:lnTo>
                  <a:pt x="19581" y="13443"/>
                </a:lnTo>
                <a:cubicBezTo>
                  <a:pt x="19748" y="12943"/>
                  <a:pt x="19881" y="12442"/>
                  <a:pt x="19948" y="11909"/>
                </a:cubicBezTo>
                <a:lnTo>
                  <a:pt x="20948" y="11642"/>
                </a:lnTo>
                <a:lnTo>
                  <a:pt x="20982" y="10074"/>
                </a:lnTo>
                <a:lnTo>
                  <a:pt x="20014" y="9740"/>
                </a:lnTo>
                <a:cubicBezTo>
                  <a:pt x="19981" y="9207"/>
                  <a:pt x="19881" y="8673"/>
                  <a:pt x="19781" y="8173"/>
                </a:cubicBezTo>
                <a:lnTo>
                  <a:pt x="20615" y="7539"/>
                </a:lnTo>
                <a:lnTo>
                  <a:pt x="20048" y="6071"/>
                </a:lnTo>
                <a:lnTo>
                  <a:pt x="19014" y="6138"/>
                </a:lnTo>
                <a:cubicBezTo>
                  <a:pt x="18780" y="5671"/>
                  <a:pt x="18513" y="5237"/>
                  <a:pt x="18180" y="4804"/>
                </a:cubicBezTo>
                <a:lnTo>
                  <a:pt x="18714" y="3903"/>
                </a:lnTo>
                <a:lnTo>
                  <a:pt x="17613" y="2769"/>
                </a:lnTo>
                <a:lnTo>
                  <a:pt x="16712" y="3236"/>
                </a:lnTo>
                <a:cubicBezTo>
                  <a:pt x="16312" y="2869"/>
                  <a:pt x="15878" y="2569"/>
                  <a:pt x="15411" y="2268"/>
                </a:cubicBezTo>
                <a:lnTo>
                  <a:pt x="15578" y="1268"/>
                </a:lnTo>
                <a:lnTo>
                  <a:pt x="14110" y="601"/>
                </a:lnTo>
                <a:lnTo>
                  <a:pt x="13476" y="1401"/>
                </a:lnTo>
                <a:cubicBezTo>
                  <a:pt x="12943" y="1234"/>
                  <a:pt x="12442" y="1101"/>
                  <a:pt x="11909" y="1034"/>
                </a:cubicBezTo>
                <a:lnTo>
                  <a:pt x="11642" y="33"/>
                </a:lnTo>
                <a:lnTo>
                  <a:pt x="1007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8"/>
          <p:cNvSpPr/>
          <p:nvPr/>
        </p:nvSpPr>
        <p:spPr>
          <a:xfrm>
            <a:off x="6152692" y="2173184"/>
            <a:ext cx="253098" cy="253098"/>
          </a:xfrm>
          <a:custGeom>
            <a:avLst/>
            <a:gdLst/>
            <a:ahLst/>
            <a:cxnLst/>
            <a:rect l="l" t="t" r="r" b="b"/>
            <a:pathLst>
              <a:path w="14211" h="14211" extrusionOk="0">
                <a:moveTo>
                  <a:pt x="7106" y="5268"/>
                </a:moveTo>
                <a:cubicBezTo>
                  <a:pt x="7401" y="5268"/>
                  <a:pt x="7708" y="5341"/>
                  <a:pt x="8006" y="5504"/>
                </a:cubicBezTo>
                <a:cubicBezTo>
                  <a:pt x="8907" y="6004"/>
                  <a:pt x="9241" y="7105"/>
                  <a:pt x="8740" y="8006"/>
                </a:cubicBezTo>
                <a:cubicBezTo>
                  <a:pt x="8379" y="8668"/>
                  <a:pt x="7746" y="8984"/>
                  <a:pt x="7117" y="8984"/>
                </a:cubicBezTo>
                <a:cubicBezTo>
                  <a:pt x="6352" y="8984"/>
                  <a:pt x="5594" y="8517"/>
                  <a:pt x="5338" y="7639"/>
                </a:cubicBezTo>
                <a:cubicBezTo>
                  <a:pt x="4966" y="6390"/>
                  <a:pt x="5949" y="5268"/>
                  <a:pt x="7106" y="5268"/>
                </a:cubicBezTo>
                <a:close/>
                <a:moveTo>
                  <a:pt x="7339" y="0"/>
                </a:moveTo>
                <a:lnTo>
                  <a:pt x="7072" y="634"/>
                </a:lnTo>
                <a:cubicBezTo>
                  <a:pt x="6739" y="634"/>
                  <a:pt x="6372" y="667"/>
                  <a:pt x="6005" y="734"/>
                </a:cubicBezTo>
                <a:lnTo>
                  <a:pt x="5638" y="167"/>
                </a:lnTo>
                <a:lnTo>
                  <a:pt x="4604" y="467"/>
                </a:lnTo>
                <a:lnTo>
                  <a:pt x="4604" y="1134"/>
                </a:lnTo>
                <a:cubicBezTo>
                  <a:pt x="4270" y="1301"/>
                  <a:pt x="3937" y="1468"/>
                  <a:pt x="3637" y="1635"/>
                </a:cubicBezTo>
                <a:lnTo>
                  <a:pt x="3070" y="1234"/>
                </a:lnTo>
                <a:lnTo>
                  <a:pt x="2236" y="1902"/>
                </a:lnTo>
                <a:lnTo>
                  <a:pt x="2503" y="2535"/>
                </a:lnTo>
                <a:cubicBezTo>
                  <a:pt x="2269" y="2802"/>
                  <a:pt x="2036" y="3069"/>
                  <a:pt x="1802" y="3369"/>
                </a:cubicBezTo>
                <a:lnTo>
                  <a:pt x="1135" y="3202"/>
                </a:lnTo>
                <a:lnTo>
                  <a:pt x="635" y="4170"/>
                </a:lnTo>
                <a:lnTo>
                  <a:pt x="1102" y="4637"/>
                </a:lnTo>
                <a:cubicBezTo>
                  <a:pt x="968" y="4970"/>
                  <a:pt x="868" y="5337"/>
                  <a:pt x="801" y="5671"/>
                </a:cubicBezTo>
                <a:lnTo>
                  <a:pt x="101" y="5804"/>
                </a:lnTo>
                <a:lnTo>
                  <a:pt x="1" y="6872"/>
                </a:lnTo>
                <a:lnTo>
                  <a:pt x="635" y="7139"/>
                </a:lnTo>
                <a:cubicBezTo>
                  <a:pt x="635" y="7472"/>
                  <a:pt x="668" y="7839"/>
                  <a:pt x="735" y="8206"/>
                </a:cubicBezTo>
                <a:lnTo>
                  <a:pt x="134" y="8573"/>
                </a:lnTo>
                <a:lnTo>
                  <a:pt x="434" y="9607"/>
                </a:lnTo>
                <a:lnTo>
                  <a:pt x="1135" y="9607"/>
                </a:lnTo>
                <a:cubicBezTo>
                  <a:pt x="1268" y="9941"/>
                  <a:pt x="1435" y="10241"/>
                  <a:pt x="1635" y="10574"/>
                </a:cubicBezTo>
                <a:lnTo>
                  <a:pt x="1235" y="11141"/>
                </a:lnTo>
                <a:lnTo>
                  <a:pt x="1902" y="11975"/>
                </a:lnTo>
                <a:lnTo>
                  <a:pt x="2536" y="11675"/>
                </a:lnTo>
                <a:cubicBezTo>
                  <a:pt x="2803" y="11942"/>
                  <a:pt x="3070" y="12176"/>
                  <a:pt x="3370" y="12376"/>
                </a:cubicBezTo>
                <a:lnTo>
                  <a:pt x="3236" y="13076"/>
                </a:lnTo>
                <a:lnTo>
                  <a:pt x="4170" y="13577"/>
                </a:lnTo>
                <a:lnTo>
                  <a:pt x="4637" y="13110"/>
                </a:lnTo>
                <a:cubicBezTo>
                  <a:pt x="4971" y="13243"/>
                  <a:pt x="5338" y="13343"/>
                  <a:pt x="5671" y="13410"/>
                </a:cubicBezTo>
                <a:lnTo>
                  <a:pt x="5805" y="14110"/>
                </a:lnTo>
                <a:lnTo>
                  <a:pt x="6872" y="14210"/>
                </a:lnTo>
                <a:lnTo>
                  <a:pt x="7139" y="13577"/>
                </a:lnTo>
                <a:cubicBezTo>
                  <a:pt x="7506" y="13577"/>
                  <a:pt x="7873" y="13543"/>
                  <a:pt x="8240" y="13510"/>
                </a:cubicBezTo>
                <a:lnTo>
                  <a:pt x="8607" y="14077"/>
                </a:lnTo>
                <a:lnTo>
                  <a:pt x="9608" y="13777"/>
                </a:lnTo>
                <a:lnTo>
                  <a:pt x="9608" y="13076"/>
                </a:lnTo>
                <a:cubicBezTo>
                  <a:pt x="9941" y="12943"/>
                  <a:pt x="10275" y="12776"/>
                  <a:pt x="10575" y="12576"/>
                </a:cubicBezTo>
                <a:lnTo>
                  <a:pt x="11142" y="13009"/>
                </a:lnTo>
                <a:lnTo>
                  <a:pt x="11976" y="12342"/>
                </a:lnTo>
                <a:lnTo>
                  <a:pt x="11709" y="11709"/>
                </a:lnTo>
                <a:cubicBezTo>
                  <a:pt x="11976" y="11442"/>
                  <a:pt x="12209" y="11175"/>
                  <a:pt x="12410" y="10875"/>
                </a:cubicBezTo>
                <a:lnTo>
                  <a:pt x="13077" y="11008"/>
                </a:lnTo>
                <a:lnTo>
                  <a:pt x="13610" y="10074"/>
                </a:lnTo>
                <a:lnTo>
                  <a:pt x="13110" y="9607"/>
                </a:lnTo>
                <a:cubicBezTo>
                  <a:pt x="13244" y="9240"/>
                  <a:pt x="13344" y="8907"/>
                  <a:pt x="13444" y="8573"/>
                </a:cubicBezTo>
                <a:lnTo>
                  <a:pt x="14111" y="8440"/>
                </a:lnTo>
                <a:lnTo>
                  <a:pt x="14211" y="7372"/>
                </a:lnTo>
                <a:lnTo>
                  <a:pt x="13577" y="7105"/>
                </a:lnTo>
                <a:cubicBezTo>
                  <a:pt x="13577" y="6738"/>
                  <a:pt x="13544" y="6371"/>
                  <a:pt x="13477" y="6038"/>
                </a:cubicBezTo>
                <a:lnTo>
                  <a:pt x="14077" y="5671"/>
                </a:lnTo>
                <a:lnTo>
                  <a:pt x="13777" y="4637"/>
                </a:lnTo>
                <a:lnTo>
                  <a:pt x="13077" y="4637"/>
                </a:lnTo>
                <a:cubicBezTo>
                  <a:pt x="12943" y="4303"/>
                  <a:pt x="12777" y="3970"/>
                  <a:pt x="12576" y="3669"/>
                </a:cubicBezTo>
                <a:lnTo>
                  <a:pt x="12977" y="3102"/>
                </a:lnTo>
                <a:lnTo>
                  <a:pt x="12310" y="2268"/>
                </a:lnTo>
                <a:lnTo>
                  <a:pt x="11676" y="2535"/>
                </a:lnTo>
                <a:cubicBezTo>
                  <a:pt x="11409" y="2268"/>
                  <a:pt x="11142" y="2035"/>
                  <a:pt x="10842" y="1835"/>
                </a:cubicBezTo>
                <a:lnTo>
                  <a:pt x="11009" y="1134"/>
                </a:lnTo>
                <a:lnTo>
                  <a:pt x="10041" y="634"/>
                </a:lnTo>
                <a:lnTo>
                  <a:pt x="9574" y="1134"/>
                </a:lnTo>
                <a:cubicBezTo>
                  <a:pt x="9241" y="1001"/>
                  <a:pt x="8874" y="867"/>
                  <a:pt x="8540" y="801"/>
                </a:cubicBezTo>
                <a:lnTo>
                  <a:pt x="8407" y="134"/>
                </a:lnTo>
                <a:lnTo>
                  <a:pt x="73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8"/>
          <p:cNvSpPr/>
          <p:nvPr/>
        </p:nvSpPr>
        <p:spPr>
          <a:xfrm>
            <a:off x="7575545" y="3542296"/>
            <a:ext cx="288754" cy="288754"/>
          </a:xfrm>
          <a:custGeom>
            <a:avLst/>
            <a:gdLst/>
            <a:ahLst/>
            <a:cxnLst/>
            <a:rect l="l" t="t" r="r" b="b"/>
            <a:pathLst>
              <a:path w="16213" h="16213" extrusionOk="0">
                <a:moveTo>
                  <a:pt x="8074" y="5135"/>
                </a:moveTo>
                <a:cubicBezTo>
                  <a:pt x="9635" y="5135"/>
                  <a:pt x="11121" y="6384"/>
                  <a:pt x="11075" y="8207"/>
                </a:cubicBezTo>
                <a:cubicBezTo>
                  <a:pt x="11009" y="9820"/>
                  <a:pt x="9676" y="11076"/>
                  <a:pt x="8069" y="11076"/>
                </a:cubicBezTo>
                <a:cubicBezTo>
                  <a:pt x="8048" y="11076"/>
                  <a:pt x="8027" y="11076"/>
                  <a:pt x="8006" y="11076"/>
                </a:cubicBezTo>
                <a:cubicBezTo>
                  <a:pt x="5338" y="10975"/>
                  <a:pt x="4137" y="7740"/>
                  <a:pt x="6071" y="5939"/>
                </a:cubicBezTo>
                <a:cubicBezTo>
                  <a:pt x="6668" y="5383"/>
                  <a:pt x="7378" y="5135"/>
                  <a:pt x="8074" y="5135"/>
                </a:cubicBezTo>
                <a:close/>
                <a:moveTo>
                  <a:pt x="7072" y="1"/>
                </a:moveTo>
                <a:lnTo>
                  <a:pt x="6205" y="1235"/>
                </a:lnTo>
                <a:cubicBezTo>
                  <a:pt x="5771" y="1369"/>
                  <a:pt x="5338" y="1535"/>
                  <a:pt x="4904" y="1735"/>
                </a:cubicBezTo>
                <a:lnTo>
                  <a:pt x="3670" y="1402"/>
                </a:lnTo>
                <a:lnTo>
                  <a:pt x="1735" y="3237"/>
                </a:lnTo>
                <a:lnTo>
                  <a:pt x="1969" y="4471"/>
                </a:lnTo>
                <a:cubicBezTo>
                  <a:pt x="1735" y="4871"/>
                  <a:pt x="1535" y="5271"/>
                  <a:pt x="1368" y="5738"/>
                </a:cubicBezTo>
                <a:lnTo>
                  <a:pt x="67" y="6506"/>
                </a:lnTo>
                <a:lnTo>
                  <a:pt x="0" y="9141"/>
                </a:lnTo>
                <a:lnTo>
                  <a:pt x="1235" y="10008"/>
                </a:lnTo>
                <a:cubicBezTo>
                  <a:pt x="1368" y="10442"/>
                  <a:pt x="1535" y="10875"/>
                  <a:pt x="1735" y="11309"/>
                </a:cubicBezTo>
                <a:lnTo>
                  <a:pt x="1435" y="12543"/>
                </a:lnTo>
                <a:lnTo>
                  <a:pt x="3236" y="14478"/>
                </a:lnTo>
                <a:lnTo>
                  <a:pt x="4470" y="14244"/>
                </a:lnTo>
                <a:cubicBezTo>
                  <a:pt x="4871" y="14478"/>
                  <a:pt x="5304" y="14678"/>
                  <a:pt x="5738" y="14845"/>
                </a:cubicBezTo>
                <a:lnTo>
                  <a:pt x="6505" y="16146"/>
                </a:lnTo>
                <a:lnTo>
                  <a:pt x="9140" y="16213"/>
                </a:lnTo>
                <a:lnTo>
                  <a:pt x="10008" y="14978"/>
                </a:lnTo>
                <a:cubicBezTo>
                  <a:pt x="10441" y="14845"/>
                  <a:pt x="10875" y="14678"/>
                  <a:pt x="11309" y="14478"/>
                </a:cubicBezTo>
                <a:lnTo>
                  <a:pt x="12543" y="14778"/>
                </a:lnTo>
                <a:lnTo>
                  <a:pt x="14477" y="12977"/>
                </a:lnTo>
                <a:lnTo>
                  <a:pt x="14244" y="11743"/>
                </a:lnTo>
                <a:cubicBezTo>
                  <a:pt x="14477" y="11342"/>
                  <a:pt x="14678" y="10909"/>
                  <a:pt x="14844" y="10475"/>
                </a:cubicBezTo>
                <a:lnTo>
                  <a:pt x="16145" y="9708"/>
                </a:lnTo>
                <a:lnTo>
                  <a:pt x="16212" y="7073"/>
                </a:lnTo>
                <a:lnTo>
                  <a:pt x="14978" y="6205"/>
                </a:lnTo>
                <a:cubicBezTo>
                  <a:pt x="14844" y="5738"/>
                  <a:pt x="14678" y="5338"/>
                  <a:pt x="14477" y="4904"/>
                </a:cubicBezTo>
                <a:lnTo>
                  <a:pt x="14778" y="3670"/>
                </a:lnTo>
                <a:lnTo>
                  <a:pt x="12976" y="1735"/>
                </a:lnTo>
                <a:lnTo>
                  <a:pt x="11742" y="1969"/>
                </a:lnTo>
                <a:cubicBezTo>
                  <a:pt x="11342" y="1735"/>
                  <a:pt x="10908" y="1535"/>
                  <a:pt x="10475" y="1369"/>
                </a:cubicBezTo>
                <a:lnTo>
                  <a:pt x="9707" y="68"/>
                </a:lnTo>
                <a:lnTo>
                  <a:pt x="7072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8"/>
          <p:cNvSpPr/>
          <p:nvPr/>
        </p:nvSpPr>
        <p:spPr>
          <a:xfrm>
            <a:off x="7378077" y="2173175"/>
            <a:ext cx="304195" cy="304195"/>
          </a:xfrm>
          <a:custGeom>
            <a:avLst/>
            <a:gdLst/>
            <a:ahLst/>
            <a:cxnLst/>
            <a:rect l="l" t="t" r="r" b="b"/>
            <a:pathLst>
              <a:path w="17080" h="17080" extrusionOk="0">
                <a:moveTo>
                  <a:pt x="8564" y="3363"/>
                </a:moveTo>
                <a:cubicBezTo>
                  <a:pt x="9542" y="3363"/>
                  <a:pt x="10532" y="3645"/>
                  <a:pt x="11409" y="4237"/>
                </a:cubicBezTo>
                <a:cubicBezTo>
                  <a:pt x="15212" y="6739"/>
                  <a:pt x="14077" y="12643"/>
                  <a:pt x="9608" y="13544"/>
                </a:cubicBezTo>
                <a:cubicBezTo>
                  <a:pt x="9245" y="13616"/>
                  <a:pt x="8889" y="13651"/>
                  <a:pt x="8544" y="13651"/>
                </a:cubicBezTo>
                <a:cubicBezTo>
                  <a:pt x="4605" y="13651"/>
                  <a:pt x="1973" y="9168"/>
                  <a:pt x="4304" y="5672"/>
                </a:cubicBezTo>
                <a:cubicBezTo>
                  <a:pt x="5270" y="4180"/>
                  <a:pt x="6899" y="3363"/>
                  <a:pt x="8564" y="3363"/>
                </a:cubicBezTo>
                <a:close/>
                <a:moveTo>
                  <a:pt x="8576" y="2947"/>
                </a:moveTo>
                <a:cubicBezTo>
                  <a:pt x="6816" y="2947"/>
                  <a:pt x="5050" y="3768"/>
                  <a:pt x="3937" y="5438"/>
                </a:cubicBezTo>
                <a:cubicBezTo>
                  <a:pt x="1502" y="9141"/>
                  <a:pt x="4137" y="14044"/>
                  <a:pt x="8574" y="14078"/>
                </a:cubicBezTo>
                <a:cubicBezTo>
                  <a:pt x="12777" y="14078"/>
                  <a:pt x="15478" y="9574"/>
                  <a:pt x="13477" y="5872"/>
                </a:cubicBezTo>
                <a:cubicBezTo>
                  <a:pt x="12430" y="3935"/>
                  <a:pt x="10507" y="2947"/>
                  <a:pt x="8576" y="2947"/>
                </a:cubicBezTo>
                <a:close/>
                <a:moveTo>
                  <a:pt x="8207" y="401"/>
                </a:moveTo>
                <a:lnTo>
                  <a:pt x="9041" y="1302"/>
                </a:lnTo>
                <a:cubicBezTo>
                  <a:pt x="9074" y="1335"/>
                  <a:pt x="9107" y="1335"/>
                  <a:pt x="9174" y="1335"/>
                </a:cubicBezTo>
                <a:cubicBezTo>
                  <a:pt x="9641" y="1402"/>
                  <a:pt x="10108" y="1469"/>
                  <a:pt x="10575" y="1602"/>
                </a:cubicBezTo>
                <a:cubicBezTo>
                  <a:pt x="10592" y="1619"/>
                  <a:pt x="10608" y="1627"/>
                  <a:pt x="10629" y="1627"/>
                </a:cubicBezTo>
                <a:cubicBezTo>
                  <a:pt x="10650" y="1627"/>
                  <a:pt x="10675" y="1619"/>
                  <a:pt x="10708" y="1602"/>
                </a:cubicBezTo>
                <a:lnTo>
                  <a:pt x="12043" y="1035"/>
                </a:lnTo>
                <a:lnTo>
                  <a:pt x="14111" y="2403"/>
                </a:lnTo>
                <a:lnTo>
                  <a:pt x="14111" y="3870"/>
                </a:lnTo>
                <a:cubicBezTo>
                  <a:pt x="14111" y="3904"/>
                  <a:pt x="14111" y="3937"/>
                  <a:pt x="14144" y="4004"/>
                </a:cubicBezTo>
                <a:cubicBezTo>
                  <a:pt x="14444" y="4337"/>
                  <a:pt x="14711" y="4738"/>
                  <a:pt x="14945" y="5171"/>
                </a:cubicBezTo>
                <a:cubicBezTo>
                  <a:pt x="14945" y="5205"/>
                  <a:pt x="14978" y="5238"/>
                  <a:pt x="15045" y="5271"/>
                </a:cubicBezTo>
                <a:lnTo>
                  <a:pt x="16179" y="5705"/>
                </a:lnTo>
                <a:lnTo>
                  <a:pt x="16679" y="8173"/>
                </a:lnTo>
                <a:lnTo>
                  <a:pt x="15812" y="9007"/>
                </a:lnTo>
                <a:cubicBezTo>
                  <a:pt x="15779" y="9041"/>
                  <a:pt x="15745" y="9074"/>
                  <a:pt x="15745" y="9141"/>
                </a:cubicBezTo>
                <a:cubicBezTo>
                  <a:pt x="15712" y="9608"/>
                  <a:pt x="15612" y="10041"/>
                  <a:pt x="15478" y="10508"/>
                </a:cubicBezTo>
                <a:cubicBezTo>
                  <a:pt x="15478" y="10542"/>
                  <a:pt x="15478" y="10608"/>
                  <a:pt x="15478" y="10642"/>
                </a:cubicBezTo>
                <a:lnTo>
                  <a:pt x="16079" y="11976"/>
                </a:lnTo>
                <a:lnTo>
                  <a:pt x="14678" y="14078"/>
                </a:lnTo>
                <a:lnTo>
                  <a:pt x="13244" y="14044"/>
                </a:lnTo>
                <a:cubicBezTo>
                  <a:pt x="13177" y="14044"/>
                  <a:pt x="13143" y="14044"/>
                  <a:pt x="13110" y="14078"/>
                </a:cubicBezTo>
                <a:cubicBezTo>
                  <a:pt x="12743" y="14378"/>
                  <a:pt x="12343" y="14645"/>
                  <a:pt x="11943" y="14845"/>
                </a:cubicBezTo>
                <a:cubicBezTo>
                  <a:pt x="11876" y="14878"/>
                  <a:pt x="11843" y="14911"/>
                  <a:pt x="11843" y="14978"/>
                </a:cubicBezTo>
                <a:lnTo>
                  <a:pt x="11376" y="16112"/>
                </a:lnTo>
                <a:lnTo>
                  <a:pt x="8940" y="16613"/>
                </a:lnTo>
                <a:lnTo>
                  <a:pt x="8107" y="15745"/>
                </a:lnTo>
                <a:cubicBezTo>
                  <a:pt x="8040" y="15679"/>
                  <a:pt x="8006" y="15679"/>
                  <a:pt x="7973" y="15679"/>
                </a:cubicBezTo>
                <a:cubicBezTo>
                  <a:pt x="7473" y="15612"/>
                  <a:pt x="7039" y="15545"/>
                  <a:pt x="6572" y="15412"/>
                </a:cubicBezTo>
                <a:lnTo>
                  <a:pt x="6505" y="15412"/>
                </a:lnTo>
                <a:cubicBezTo>
                  <a:pt x="6505" y="15412"/>
                  <a:pt x="6472" y="15412"/>
                  <a:pt x="6439" y="15445"/>
                </a:cubicBezTo>
                <a:lnTo>
                  <a:pt x="5138" y="16012"/>
                </a:lnTo>
                <a:lnTo>
                  <a:pt x="3036" y="14645"/>
                </a:lnTo>
                <a:lnTo>
                  <a:pt x="3036" y="13177"/>
                </a:lnTo>
                <a:cubicBezTo>
                  <a:pt x="3036" y="13144"/>
                  <a:pt x="3036" y="13077"/>
                  <a:pt x="3003" y="13043"/>
                </a:cubicBezTo>
                <a:cubicBezTo>
                  <a:pt x="2703" y="12710"/>
                  <a:pt x="2436" y="12310"/>
                  <a:pt x="2236" y="11909"/>
                </a:cubicBezTo>
                <a:cubicBezTo>
                  <a:pt x="2202" y="11843"/>
                  <a:pt x="2169" y="11809"/>
                  <a:pt x="2102" y="11776"/>
                </a:cubicBezTo>
                <a:lnTo>
                  <a:pt x="968" y="11342"/>
                </a:lnTo>
                <a:lnTo>
                  <a:pt x="468" y="8874"/>
                </a:lnTo>
                <a:lnTo>
                  <a:pt x="1335" y="8040"/>
                </a:lnTo>
                <a:cubicBezTo>
                  <a:pt x="1368" y="8007"/>
                  <a:pt x="1402" y="7973"/>
                  <a:pt x="1402" y="7906"/>
                </a:cubicBezTo>
                <a:cubicBezTo>
                  <a:pt x="1435" y="7473"/>
                  <a:pt x="1535" y="7006"/>
                  <a:pt x="1669" y="6572"/>
                </a:cubicBezTo>
                <a:cubicBezTo>
                  <a:pt x="1669" y="6505"/>
                  <a:pt x="1669" y="6439"/>
                  <a:pt x="1669" y="6405"/>
                </a:cubicBezTo>
                <a:lnTo>
                  <a:pt x="1068" y="5071"/>
                </a:lnTo>
                <a:lnTo>
                  <a:pt x="2469" y="2970"/>
                </a:lnTo>
                <a:lnTo>
                  <a:pt x="3904" y="3003"/>
                </a:lnTo>
                <a:cubicBezTo>
                  <a:pt x="3937" y="3003"/>
                  <a:pt x="4004" y="2970"/>
                  <a:pt x="4037" y="2970"/>
                </a:cubicBezTo>
                <a:cubicBezTo>
                  <a:pt x="4404" y="2669"/>
                  <a:pt x="4804" y="2403"/>
                  <a:pt x="5204" y="2169"/>
                </a:cubicBezTo>
                <a:cubicBezTo>
                  <a:pt x="5271" y="2169"/>
                  <a:pt x="5305" y="2102"/>
                  <a:pt x="5305" y="2069"/>
                </a:cubicBezTo>
                <a:lnTo>
                  <a:pt x="5738" y="901"/>
                </a:lnTo>
                <a:lnTo>
                  <a:pt x="8207" y="401"/>
                </a:lnTo>
                <a:close/>
                <a:moveTo>
                  <a:pt x="8207" y="1"/>
                </a:moveTo>
                <a:lnTo>
                  <a:pt x="5505" y="568"/>
                </a:lnTo>
                <a:cubicBezTo>
                  <a:pt x="5438" y="568"/>
                  <a:pt x="5405" y="635"/>
                  <a:pt x="5371" y="701"/>
                </a:cubicBezTo>
                <a:lnTo>
                  <a:pt x="4904" y="1869"/>
                </a:lnTo>
                <a:cubicBezTo>
                  <a:pt x="4504" y="2069"/>
                  <a:pt x="4137" y="2302"/>
                  <a:pt x="3803" y="2603"/>
                </a:cubicBezTo>
                <a:lnTo>
                  <a:pt x="2302" y="2569"/>
                </a:lnTo>
                <a:cubicBezTo>
                  <a:pt x="2236" y="2569"/>
                  <a:pt x="2169" y="2603"/>
                  <a:pt x="2136" y="2669"/>
                </a:cubicBezTo>
                <a:lnTo>
                  <a:pt x="601" y="4938"/>
                </a:lnTo>
                <a:cubicBezTo>
                  <a:pt x="568" y="5004"/>
                  <a:pt x="568" y="5071"/>
                  <a:pt x="601" y="5138"/>
                </a:cubicBezTo>
                <a:lnTo>
                  <a:pt x="1202" y="6505"/>
                </a:lnTo>
                <a:cubicBezTo>
                  <a:pt x="1102" y="6939"/>
                  <a:pt x="1035" y="7373"/>
                  <a:pt x="968" y="7806"/>
                </a:cubicBezTo>
                <a:lnTo>
                  <a:pt x="67" y="8707"/>
                </a:lnTo>
                <a:cubicBezTo>
                  <a:pt x="34" y="8740"/>
                  <a:pt x="1" y="8807"/>
                  <a:pt x="1" y="8874"/>
                </a:cubicBezTo>
                <a:lnTo>
                  <a:pt x="568" y="11576"/>
                </a:lnTo>
                <a:cubicBezTo>
                  <a:pt x="568" y="11642"/>
                  <a:pt x="635" y="11709"/>
                  <a:pt x="701" y="11709"/>
                </a:cubicBezTo>
                <a:lnTo>
                  <a:pt x="1869" y="12176"/>
                </a:lnTo>
                <a:cubicBezTo>
                  <a:pt x="2069" y="12576"/>
                  <a:pt x="2302" y="12943"/>
                  <a:pt x="2603" y="13310"/>
                </a:cubicBezTo>
                <a:lnTo>
                  <a:pt x="2603" y="14778"/>
                </a:lnTo>
                <a:cubicBezTo>
                  <a:pt x="2603" y="14845"/>
                  <a:pt x="2636" y="14911"/>
                  <a:pt x="2703" y="14945"/>
                </a:cubicBezTo>
                <a:lnTo>
                  <a:pt x="4971" y="16479"/>
                </a:lnTo>
                <a:cubicBezTo>
                  <a:pt x="5004" y="16496"/>
                  <a:pt x="5038" y="16504"/>
                  <a:pt x="5071" y="16504"/>
                </a:cubicBezTo>
                <a:cubicBezTo>
                  <a:pt x="5104" y="16504"/>
                  <a:pt x="5138" y="16496"/>
                  <a:pt x="5171" y="16479"/>
                </a:cubicBezTo>
                <a:lnTo>
                  <a:pt x="6539" y="15879"/>
                </a:lnTo>
                <a:cubicBezTo>
                  <a:pt x="6972" y="15979"/>
                  <a:pt x="7406" y="16079"/>
                  <a:pt x="7840" y="16112"/>
                </a:cubicBezTo>
                <a:lnTo>
                  <a:pt x="8707" y="17013"/>
                </a:lnTo>
                <a:cubicBezTo>
                  <a:pt x="8740" y="17046"/>
                  <a:pt x="8807" y="17080"/>
                  <a:pt x="8874" y="17080"/>
                </a:cubicBezTo>
                <a:lnTo>
                  <a:pt x="8907" y="17080"/>
                </a:lnTo>
                <a:lnTo>
                  <a:pt x="11609" y="16513"/>
                </a:lnTo>
                <a:cubicBezTo>
                  <a:pt x="11676" y="16513"/>
                  <a:pt x="11709" y="16446"/>
                  <a:pt x="11742" y="16379"/>
                </a:cubicBezTo>
                <a:lnTo>
                  <a:pt x="12209" y="15212"/>
                </a:lnTo>
                <a:cubicBezTo>
                  <a:pt x="12576" y="15012"/>
                  <a:pt x="12977" y="14745"/>
                  <a:pt x="13310" y="14478"/>
                </a:cubicBezTo>
                <a:lnTo>
                  <a:pt x="14811" y="14511"/>
                </a:lnTo>
                <a:cubicBezTo>
                  <a:pt x="14878" y="14511"/>
                  <a:pt x="14945" y="14478"/>
                  <a:pt x="14978" y="14411"/>
                </a:cubicBezTo>
                <a:lnTo>
                  <a:pt x="16479" y="12143"/>
                </a:lnTo>
                <a:cubicBezTo>
                  <a:pt x="16513" y="12076"/>
                  <a:pt x="16513" y="12009"/>
                  <a:pt x="16479" y="11943"/>
                </a:cubicBezTo>
                <a:lnTo>
                  <a:pt x="15879" y="10575"/>
                </a:lnTo>
                <a:cubicBezTo>
                  <a:pt x="15979" y="10141"/>
                  <a:pt x="16079" y="9708"/>
                  <a:pt x="16112" y="9274"/>
                </a:cubicBezTo>
                <a:lnTo>
                  <a:pt x="17013" y="8407"/>
                </a:lnTo>
                <a:cubicBezTo>
                  <a:pt x="17080" y="8340"/>
                  <a:pt x="17080" y="8273"/>
                  <a:pt x="17080" y="8207"/>
                </a:cubicBezTo>
                <a:lnTo>
                  <a:pt x="16546" y="5505"/>
                </a:lnTo>
                <a:cubicBezTo>
                  <a:pt x="16513" y="5438"/>
                  <a:pt x="16479" y="5405"/>
                  <a:pt x="16412" y="5371"/>
                </a:cubicBezTo>
                <a:lnTo>
                  <a:pt x="15245" y="4904"/>
                </a:lnTo>
                <a:cubicBezTo>
                  <a:pt x="15011" y="4504"/>
                  <a:pt x="14778" y="4137"/>
                  <a:pt x="14478" y="3804"/>
                </a:cubicBezTo>
                <a:lnTo>
                  <a:pt x="14511" y="2302"/>
                </a:lnTo>
                <a:cubicBezTo>
                  <a:pt x="14511" y="2236"/>
                  <a:pt x="14478" y="2169"/>
                  <a:pt x="14411" y="2136"/>
                </a:cubicBezTo>
                <a:lnTo>
                  <a:pt x="12143" y="601"/>
                </a:lnTo>
                <a:lnTo>
                  <a:pt x="11943" y="601"/>
                </a:lnTo>
                <a:lnTo>
                  <a:pt x="10575" y="1202"/>
                </a:lnTo>
                <a:cubicBezTo>
                  <a:pt x="10141" y="1102"/>
                  <a:pt x="9708" y="1002"/>
                  <a:pt x="9274" y="968"/>
                </a:cubicBezTo>
                <a:lnTo>
                  <a:pt x="8407" y="68"/>
                </a:lnTo>
                <a:cubicBezTo>
                  <a:pt x="8340" y="34"/>
                  <a:pt x="8273" y="1"/>
                  <a:pt x="820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8"/>
          <p:cNvSpPr/>
          <p:nvPr/>
        </p:nvSpPr>
        <p:spPr>
          <a:xfrm>
            <a:off x="5648517" y="2772367"/>
            <a:ext cx="306370" cy="266495"/>
          </a:xfrm>
          <a:custGeom>
            <a:avLst/>
            <a:gdLst/>
            <a:ahLst/>
            <a:cxnLst/>
            <a:rect l="l" t="t" r="r" b="b"/>
            <a:pathLst>
              <a:path w="3337" h="2903" extrusionOk="0">
                <a:moveTo>
                  <a:pt x="1670" y="695"/>
                </a:moveTo>
                <a:cubicBezTo>
                  <a:pt x="1857" y="695"/>
                  <a:pt x="2048" y="769"/>
                  <a:pt x="2202" y="935"/>
                </a:cubicBezTo>
                <a:cubicBezTo>
                  <a:pt x="2702" y="1402"/>
                  <a:pt x="2335" y="2202"/>
                  <a:pt x="1668" y="2202"/>
                </a:cubicBezTo>
                <a:cubicBezTo>
                  <a:pt x="1268" y="2202"/>
                  <a:pt x="901" y="1869"/>
                  <a:pt x="934" y="1468"/>
                </a:cubicBezTo>
                <a:cubicBezTo>
                  <a:pt x="934" y="999"/>
                  <a:pt x="1293" y="695"/>
                  <a:pt x="1670" y="695"/>
                </a:cubicBezTo>
                <a:close/>
                <a:moveTo>
                  <a:pt x="834" y="1"/>
                </a:moveTo>
                <a:lnTo>
                  <a:pt x="0" y="1468"/>
                </a:lnTo>
                <a:lnTo>
                  <a:pt x="834" y="2903"/>
                </a:lnTo>
                <a:lnTo>
                  <a:pt x="2502" y="2903"/>
                </a:lnTo>
                <a:lnTo>
                  <a:pt x="3336" y="1468"/>
                </a:lnTo>
                <a:lnTo>
                  <a:pt x="250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3" name="Google Shape;763;p38"/>
          <p:cNvGrpSpPr/>
          <p:nvPr/>
        </p:nvGrpSpPr>
        <p:grpSpPr>
          <a:xfrm rot="8103202">
            <a:off x="5891426" y="3125696"/>
            <a:ext cx="483168" cy="202472"/>
            <a:chOff x="5593952" y="4201340"/>
            <a:chExt cx="318200" cy="133342"/>
          </a:xfrm>
        </p:grpSpPr>
        <p:sp>
          <p:nvSpPr>
            <p:cNvPr id="764" name="Google Shape;764;p38"/>
            <p:cNvSpPr/>
            <p:nvPr/>
          </p:nvSpPr>
          <p:spPr>
            <a:xfrm>
              <a:off x="5593952" y="4218136"/>
              <a:ext cx="121359" cy="72320"/>
            </a:xfrm>
            <a:custGeom>
              <a:avLst/>
              <a:gdLst/>
              <a:ahLst/>
              <a:cxnLst/>
              <a:rect l="l" t="t" r="r" b="b"/>
              <a:pathLst>
                <a:path w="6026" h="3591" extrusionOk="0">
                  <a:moveTo>
                    <a:pt x="1825" y="0"/>
                  </a:moveTo>
                  <a:cubicBezTo>
                    <a:pt x="777" y="0"/>
                    <a:pt x="0" y="1500"/>
                    <a:pt x="1089" y="2289"/>
                  </a:cubicBezTo>
                  <a:cubicBezTo>
                    <a:pt x="2290" y="3157"/>
                    <a:pt x="3391" y="3590"/>
                    <a:pt x="4358" y="3590"/>
                  </a:cubicBezTo>
                  <a:cubicBezTo>
                    <a:pt x="6026" y="3590"/>
                    <a:pt x="6026" y="1088"/>
                    <a:pt x="4358" y="1088"/>
                  </a:cubicBezTo>
                  <a:cubicBezTo>
                    <a:pt x="4158" y="1088"/>
                    <a:pt x="3591" y="1022"/>
                    <a:pt x="2557" y="254"/>
                  </a:cubicBezTo>
                  <a:cubicBezTo>
                    <a:pt x="2311" y="76"/>
                    <a:pt x="2061" y="0"/>
                    <a:pt x="18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8"/>
            <p:cNvSpPr/>
            <p:nvPr/>
          </p:nvSpPr>
          <p:spPr>
            <a:xfrm>
              <a:off x="5613185" y="4201340"/>
              <a:ext cx="298967" cy="133342"/>
            </a:xfrm>
            <a:custGeom>
              <a:avLst/>
              <a:gdLst/>
              <a:ahLst/>
              <a:cxnLst/>
              <a:rect l="l" t="t" r="r" b="b"/>
              <a:pathLst>
                <a:path w="14845" h="6621" extrusionOk="0">
                  <a:moveTo>
                    <a:pt x="5858" y="0"/>
                  </a:moveTo>
                  <a:cubicBezTo>
                    <a:pt x="3702" y="0"/>
                    <a:pt x="1321" y="651"/>
                    <a:pt x="501" y="3090"/>
                  </a:cubicBezTo>
                  <a:cubicBezTo>
                    <a:pt x="1" y="4558"/>
                    <a:pt x="2502" y="5492"/>
                    <a:pt x="3737" y="5992"/>
                  </a:cubicBezTo>
                  <a:cubicBezTo>
                    <a:pt x="4901" y="6444"/>
                    <a:pt x="5912" y="6621"/>
                    <a:pt x="6697" y="6621"/>
                  </a:cubicBezTo>
                  <a:cubicBezTo>
                    <a:pt x="8518" y="6621"/>
                    <a:pt x="9122" y="5667"/>
                    <a:pt x="7606" y="4991"/>
                  </a:cubicBezTo>
                  <a:lnTo>
                    <a:pt x="7606" y="4991"/>
                  </a:lnTo>
                  <a:cubicBezTo>
                    <a:pt x="7606" y="4991"/>
                    <a:pt x="9375" y="5284"/>
                    <a:pt x="11076" y="5284"/>
                  </a:cubicBezTo>
                  <a:cubicBezTo>
                    <a:pt x="12008" y="5284"/>
                    <a:pt x="12920" y="5196"/>
                    <a:pt x="13510" y="4925"/>
                  </a:cubicBezTo>
                  <a:cubicBezTo>
                    <a:pt x="14845" y="4291"/>
                    <a:pt x="14845" y="3157"/>
                    <a:pt x="13810" y="2490"/>
                  </a:cubicBezTo>
                  <a:cubicBezTo>
                    <a:pt x="12376" y="1622"/>
                    <a:pt x="10808" y="955"/>
                    <a:pt x="9207" y="488"/>
                  </a:cubicBezTo>
                  <a:cubicBezTo>
                    <a:pt x="8474" y="257"/>
                    <a:pt x="7210" y="0"/>
                    <a:pt x="58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38"/>
          <p:cNvGrpSpPr/>
          <p:nvPr/>
        </p:nvGrpSpPr>
        <p:grpSpPr>
          <a:xfrm>
            <a:off x="6084668" y="2659601"/>
            <a:ext cx="183899" cy="182863"/>
            <a:chOff x="1562867" y="2513138"/>
            <a:chExt cx="320158" cy="318300"/>
          </a:xfrm>
        </p:grpSpPr>
        <p:sp>
          <p:nvSpPr>
            <p:cNvPr id="767" name="Google Shape;767;p38"/>
            <p:cNvSpPr/>
            <p:nvPr/>
          </p:nvSpPr>
          <p:spPr>
            <a:xfrm>
              <a:off x="1564725" y="2513138"/>
              <a:ext cx="318300" cy="31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68" name="Google Shape;768;p38"/>
            <p:cNvGrpSpPr/>
            <p:nvPr/>
          </p:nvGrpSpPr>
          <p:grpSpPr>
            <a:xfrm>
              <a:off x="1562867" y="2517604"/>
              <a:ext cx="319177" cy="312250"/>
              <a:chOff x="1548439" y="2519275"/>
              <a:chExt cx="1950961" cy="1872000"/>
            </a:xfrm>
          </p:grpSpPr>
          <p:sp>
            <p:nvSpPr>
              <p:cNvPr id="769" name="Google Shape;769;p38"/>
              <p:cNvSpPr/>
              <p:nvPr/>
            </p:nvSpPr>
            <p:spPr>
              <a:xfrm>
                <a:off x="1548439" y="2519275"/>
                <a:ext cx="1872000" cy="1872000"/>
              </a:xfrm>
              <a:prstGeom prst="pie">
                <a:avLst>
                  <a:gd name="adj1" fmla="val 5414826"/>
                  <a:gd name="adj2" fmla="val 1620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0" name="Google Shape;770;p38"/>
              <p:cNvSpPr/>
              <p:nvPr/>
            </p:nvSpPr>
            <p:spPr>
              <a:xfrm rot="10800000">
                <a:off x="1627400" y="2519275"/>
                <a:ext cx="1872000" cy="1872000"/>
              </a:xfrm>
              <a:prstGeom prst="pie">
                <a:avLst>
                  <a:gd name="adj1" fmla="val 5414826"/>
                  <a:gd name="adj2" fmla="val 1620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1" name="Google Shape;771;p38"/>
          <p:cNvGrpSpPr/>
          <p:nvPr/>
        </p:nvGrpSpPr>
        <p:grpSpPr>
          <a:xfrm rot="2710088">
            <a:off x="7422165" y="2778749"/>
            <a:ext cx="216018" cy="214765"/>
            <a:chOff x="1562867" y="2513138"/>
            <a:chExt cx="320158" cy="318300"/>
          </a:xfrm>
        </p:grpSpPr>
        <p:sp>
          <p:nvSpPr>
            <p:cNvPr id="772" name="Google Shape;772;p38"/>
            <p:cNvSpPr/>
            <p:nvPr/>
          </p:nvSpPr>
          <p:spPr>
            <a:xfrm>
              <a:off x="1564725" y="2513138"/>
              <a:ext cx="318300" cy="31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73" name="Google Shape;773;p38"/>
            <p:cNvGrpSpPr/>
            <p:nvPr/>
          </p:nvGrpSpPr>
          <p:grpSpPr>
            <a:xfrm>
              <a:off x="1562867" y="2517604"/>
              <a:ext cx="319177" cy="312250"/>
              <a:chOff x="1548439" y="2519275"/>
              <a:chExt cx="1950961" cy="1872000"/>
            </a:xfrm>
          </p:grpSpPr>
          <p:sp>
            <p:nvSpPr>
              <p:cNvPr id="774" name="Google Shape;774;p38"/>
              <p:cNvSpPr/>
              <p:nvPr/>
            </p:nvSpPr>
            <p:spPr>
              <a:xfrm>
                <a:off x="1548439" y="2519275"/>
                <a:ext cx="1872000" cy="1872000"/>
              </a:xfrm>
              <a:prstGeom prst="pie">
                <a:avLst>
                  <a:gd name="adj1" fmla="val 5414826"/>
                  <a:gd name="adj2" fmla="val 1620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5" name="Google Shape;775;p38"/>
              <p:cNvSpPr/>
              <p:nvPr/>
            </p:nvSpPr>
            <p:spPr>
              <a:xfrm rot="10800000">
                <a:off x="1627400" y="2519275"/>
                <a:ext cx="1872000" cy="1872000"/>
              </a:xfrm>
              <a:prstGeom prst="pie">
                <a:avLst>
                  <a:gd name="adj1" fmla="val 5414826"/>
                  <a:gd name="adj2" fmla="val 16200000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6" name="Google Shape;776;p38"/>
          <p:cNvGrpSpPr/>
          <p:nvPr/>
        </p:nvGrpSpPr>
        <p:grpSpPr>
          <a:xfrm>
            <a:off x="6151014" y="1861550"/>
            <a:ext cx="1487922" cy="2295941"/>
            <a:chOff x="6125286" y="1890399"/>
            <a:chExt cx="1487922" cy="2295941"/>
          </a:xfrm>
        </p:grpSpPr>
        <p:grpSp>
          <p:nvGrpSpPr>
            <p:cNvPr id="777" name="Google Shape;777;p38"/>
            <p:cNvGrpSpPr/>
            <p:nvPr/>
          </p:nvGrpSpPr>
          <p:grpSpPr>
            <a:xfrm>
              <a:off x="6505560" y="1967534"/>
              <a:ext cx="309057" cy="310084"/>
              <a:chOff x="4441585" y="2941771"/>
              <a:chExt cx="309057" cy="310084"/>
            </a:xfrm>
          </p:grpSpPr>
          <p:sp>
            <p:nvSpPr>
              <p:cNvPr id="778" name="Google Shape;778;p38"/>
              <p:cNvSpPr/>
              <p:nvPr/>
            </p:nvSpPr>
            <p:spPr>
              <a:xfrm>
                <a:off x="4441585" y="2943503"/>
                <a:ext cx="309057" cy="308352"/>
              </a:xfrm>
              <a:custGeom>
                <a:avLst/>
                <a:gdLst/>
                <a:ahLst/>
                <a:cxnLst/>
                <a:rect l="l" t="t" r="r" b="b"/>
                <a:pathLst>
                  <a:path w="15346" h="15311" extrusionOk="0">
                    <a:moveTo>
                      <a:pt x="7673" y="0"/>
                    </a:moveTo>
                    <a:cubicBezTo>
                      <a:pt x="3437" y="0"/>
                      <a:pt x="1" y="3436"/>
                      <a:pt x="1" y="7672"/>
                    </a:cubicBezTo>
                    <a:cubicBezTo>
                      <a:pt x="1" y="11875"/>
                      <a:pt x="3437" y="15311"/>
                      <a:pt x="7673" y="15311"/>
                    </a:cubicBezTo>
                    <a:cubicBezTo>
                      <a:pt x="11909" y="15311"/>
                      <a:pt x="15345" y="11875"/>
                      <a:pt x="15345" y="7672"/>
                    </a:cubicBezTo>
                    <a:cubicBezTo>
                      <a:pt x="15345" y="3436"/>
                      <a:pt x="11909" y="0"/>
                      <a:pt x="76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9" name="Google Shape;779;p38"/>
              <p:cNvSpPr/>
              <p:nvPr/>
            </p:nvSpPr>
            <p:spPr>
              <a:xfrm>
                <a:off x="4457716" y="2941771"/>
                <a:ext cx="289562" cy="124682"/>
              </a:xfrm>
              <a:custGeom>
                <a:avLst/>
                <a:gdLst/>
                <a:ahLst/>
                <a:cxnLst/>
                <a:rect l="l" t="t" r="r" b="b"/>
                <a:pathLst>
                  <a:path w="14378" h="6191" extrusionOk="0">
                    <a:moveTo>
                      <a:pt x="6818" y="1"/>
                    </a:moveTo>
                    <a:cubicBezTo>
                      <a:pt x="3523" y="1"/>
                      <a:pt x="332" y="2415"/>
                      <a:pt x="0" y="4856"/>
                    </a:cubicBezTo>
                    <a:lnTo>
                      <a:pt x="14377" y="6190"/>
                    </a:lnTo>
                    <a:cubicBezTo>
                      <a:pt x="13877" y="3088"/>
                      <a:pt x="10741" y="586"/>
                      <a:pt x="7873" y="86"/>
                    </a:cubicBezTo>
                    <a:cubicBezTo>
                      <a:pt x="7522" y="28"/>
                      <a:pt x="7169" y="1"/>
                      <a:pt x="68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0" name="Google Shape;780;p38"/>
              <p:cNvSpPr/>
              <p:nvPr/>
            </p:nvSpPr>
            <p:spPr>
              <a:xfrm>
                <a:off x="4621630" y="3018018"/>
                <a:ext cx="94735" cy="146553"/>
              </a:xfrm>
              <a:custGeom>
                <a:avLst/>
                <a:gdLst/>
                <a:ahLst/>
                <a:cxnLst/>
                <a:rect l="l" t="t" r="r" b="b"/>
                <a:pathLst>
                  <a:path w="4704" h="7277" extrusionOk="0">
                    <a:moveTo>
                      <a:pt x="2426" y="1"/>
                    </a:moveTo>
                    <a:cubicBezTo>
                      <a:pt x="1223" y="1"/>
                      <a:pt x="165" y="1546"/>
                      <a:pt x="67" y="3539"/>
                    </a:cubicBezTo>
                    <a:cubicBezTo>
                      <a:pt x="0" y="5540"/>
                      <a:pt x="901" y="7208"/>
                      <a:pt x="2169" y="7275"/>
                    </a:cubicBezTo>
                    <a:cubicBezTo>
                      <a:pt x="2194" y="7276"/>
                      <a:pt x="2219" y="7277"/>
                      <a:pt x="2245" y="7277"/>
                    </a:cubicBezTo>
                    <a:cubicBezTo>
                      <a:pt x="3448" y="7277"/>
                      <a:pt x="4506" y="5732"/>
                      <a:pt x="4604" y="3772"/>
                    </a:cubicBezTo>
                    <a:cubicBezTo>
                      <a:pt x="4704" y="1771"/>
                      <a:pt x="3770" y="69"/>
                      <a:pt x="2502" y="3"/>
                    </a:cubicBezTo>
                    <a:cubicBezTo>
                      <a:pt x="2477" y="1"/>
                      <a:pt x="2452" y="1"/>
                      <a:pt x="2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81" name="Google Shape;781;p38"/>
            <p:cNvSpPr/>
            <p:nvPr/>
          </p:nvSpPr>
          <p:spPr>
            <a:xfrm flipH="1">
              <a:off x="6125286" y="3915864"/>
              <a:ext cx="623837" cy="182858"/>
            </a:xfrm>
            <a:custGeom>
              <a:avLst/>
              <a:gdLst/>
              <a:ahLst/>
              <a:cxnLst/>
              <a:rect l="l" t="t" r="r" b="b"/>
              <a:pathLst>
                <a:path w="13544" h="3970" extrusionOk="0">
                  <a:moveTo>
                    <a:pt x="8706" y="0"/>
                  </a:moveTo>
                  <a:cubicBezTo>
                    <a:pt x="8406" y="33"/>
                    <a:pt x="8139" y="100"/>
                    <a:pt x="7873" y="267"/>
                  </a:cubicBezTo>
                  <a:cubicBezTo>
                    <a:pt x="5538" y="1701"/>
                    <a:pt x="3303" y="1735"/>
                    <a:pt x="601" y="2335"/>
                  </a:cubicBezTo>
                  <a:cubicBezTo>
                    <a:pt x="0" y="2435"/>
                    <a:pt x="401" y="3903"/>
                    <a:pt x="1802" y="3903"/>
                  </a:cubicBezTo>
                  <a:cubicBezTo>
                    <a:pt x="4137" y="3903"/>
                    <a:pt x="5904" y="3836"/>
                    <a:pt x="7906" y="3836"/>
                  </a:cubicBezTo>
                  <a:cubicBezTo>
                    <a:pt x="9607" y="3836"/>
                    <a:pt x="11609" y="3936"/>
                    <a:pt x="12943" y="3970"/>
                  </a:cubicBezTo>
                  <a:cubicBezTo>
                    <a:pt x="13276" y="3970"/>
                    <a:pt x="13543" y="3669"/>
                    <a:pt x="13477" y="3369"/>
                  </a:cubicBezTo>
                  <a:lnTo>
                    <a:pt x="12809" y="267"/>
                  </a:lnTo>
                  <a:cubicBezTo>
                    <a:pt x="12776" y="134"/>
                    <a:pt x="12643" y="33"/>
                    <a:pt x="12509" y="33"/>
                  </a:cubicBezTo>
                  <a:lnTo>
                    <a:pt x="8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8"/>
            <p:cNvSpPr/>
            <p:nvPr/>
          </p:nvSpPr>
          <p:spPr>
            <a:xfrm rot="-1025313">
              <a:off x="6976261" y="3915855"/>
              <a:ext cx="623850" cy="182862"/>
            </a:xfrm>
            <a:custGeom>
              <a:avLst/>
              <a:gdLst/>
              <a:ahLst/>
              <a:cxnLst/>
              <a:rect l="l" t="t" r="r" b="b"/>
              <a:pathLst>
                <a:path w="13544" h="3970" extrusionOk="0">
                  <a:moveTo>
                    <a:pt x="8706" y="0"/>
                  </a:moveTo>
                  <a:cubicBezTo>
                    <a:pt x="8406" y="33"/>
                    <a:pt x="8139" y="100"/>
                    <a:pt x="7873" y="267"/>
                  </a:cubicBezTo>
                  <a:cubicBezTo>
                    <a:pt x="5538" y="1701"/>
                    <a:pt x="3303" y="1735"/>
                    <a:pt x="601" y="2335"/>
                  </a:cubicBezTo>
                  <a:cubicBezTo>
                    <a:pt x="0" y="2435"/>
                    <a:pt x="401" y="3903"/>
                    <a:pt x="1802" y="3903"/>
                  </a:cubicBezTo>
                  <a:cubicBezTo>
                    <a:pt x="4137" y="3903"/>
                    <a:pt x="5904" y="3836"/>
                    <a:pt x="7906" y="3836"/>
                  </a:cubicBezTo>
                  <a:cubicBezTo>
                    <a:pt x="9607" y="3836"/>
                    <a:pt x="11609" y="3936"/>
                    <a:pt x="12943" y="3970"/>
                  </a:cubicBezTo>
                  <a:cubicBezTo>
                    <a:pt x="13276" y="3970"/>
                    <a:pt x="13543" y="3669"/>
                    <a:pt x="13477" y="3369"/>
                  </a:cubicBezTo>
                  <a:lnTo>
                    <a:pt x="12809" y="267"/>
                  </a:lnTo>
                  <a:cubicBezTo>
                    <a:pt x="12776" y="134"/>
                    <a:pt x="12643" y="33"/>
                    <a:pt x="12509" y="33"/>
                  </a:cubicBezTo>
                  <a:lnTo>
                    <a:pt x="870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3" name="Google Shape;783;p38"/>
            <p:cNvGrpSpPr/>
            <p:nvPr/>
          </p:nvGrpSpPr>
          <p:grpSpPr>
            <a:xfrm rot="7804048">
              <a:off x="6977970" y="1953418"/>
              <a:ext cx="309074" cy="310101"/>
              <a:chOff x="4441585" y="2941771"/>
              <a:chExt cx="309068" cy="310096"/>
            </a:xfrm>
          </p:grpSpPr>
          <p:sp>
            <p:nvSpPr>
              <p:cNvPr id="784" name="Google Shape;784;p38"/>
              <p:cNvSpPr/>
              <p:nvPr/>
            </p:nvSpPr>
            <p:spPr>
              <a:xfrm>
                <a:off x="4441585" y="2943503"/>
                <a:ext cx="309068" cy="308364"/>
              </a:xfrm>
              <a:custGeom>
                <a:avLst/>
                <a:gdLst/>
                <a:ahLst/>
                <a:cxnLst/>
                <a:rect l="l" t="t" r="r" b="b"/>
                <a:pathLst>
                  <a:path w="15346" h="15311" extrusionOk="0">
                    <a:moveTo>
                      <a:pt x="7673" y="0"/>
                    </a:moveTo>
                    <a:cubicBezTo>
                      <a:pt x="3437" y="0"/>
                      <a:pt x="1" y="3436"/>
                      <a:pt x="1" y="7672"/>
                    </a:cubicBezTo>
                    <a:cubicBezTo>
                      <a:pt x="1" y="11875"/>
                      <a:pt x="3437" y="15311"/>
                      <a:pt x="7673" y="15311"/>
                    </a:cubicBezTo>
                    <a:cubicBezTo>
                      <a:pt x="11909" y="15311"/>
                      <a:pt x="15345" y="11875"/>
                      <a:pt x="15345" y="7672"/>
                    </a:cubicBezTo>
                    <a:cubicBezTo>
                      <a:pt x="15345" y="3436"/>
                      <a:pt x="11909" y="0"/>
                      <a:pt x="76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5" name="Google Shape;785;p38"/>
              <p:cNvSpPr/>
              <p:nvPr/>
            </p:nvSpPr>
            <p:spPr>
              <a:xfrm>
                <a:off x="4457716" y="2941771"/>
                <a:ext cx="289573" cy="124687"/>
              </a:xfrm>
              <a:custGeom>
                <a:avLst/>
                <a:gdLst/>
                <a:ahLst/>
                <a:cxnLst/>
                <a:rect l="l" t="t" r="r" b="b"/>
                <a:pathLst>
                  <a:path w="14378" h="6191" extrusionOk="0">
                    <a:moveTo>
                      <a:pt x="6818" y="1"/>
                    </a:moveTo>
                    <a:cubicBezTo>
                      <a:pt x="3523" y="1"/>
                      <a:pt x="332" y="2415"/>
                      <a:pt x="0" y="4856"/>
                    </a:cubicBezTo>
                    <a:lnTo>
                      <a:pt x="14377" y="6190"/>
                    </a:lnTo>
                    <a:cubicBezTo>
                      <a:pt x="13877" y="3088"/>
                      <a:pt x="10741" y="586"/>
                      <a:pt x="7873" y="86"/>
                    </a:cubicBezTo>
                    <a:cubicBezTo>
                      <a:pt x="7522" y="28"/>
                      <a:pt x="7169" y="1"/>
                      <a:pt x="68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6" name="Google Shape;786;p38"/>
              <p:cNvSpPr/>
              <p:nvPr/>
            </p:nvSpPr>
            <p:spPr>
              <a:xfrm>
                <a:off x="4621630" y="3018018"/>
                <a:ext cx="94739" cy="146559"/>
              </a:xfrm>
              <a:custGeom>
                <a:avLst/>
                <a:gdLst/>
                <a:ahLst/>
                <a:cxnLst/>
                <a:rect l="l" t="t" r="r" b="b"/>
                <a:pathLst>
                  <a:path w="4704" h="7277" extrusionOk="0">
                    <a:moveTo>
                      <a:pt x="2426" y="1"/>
                    </a:moveTo>
                    <a:cubicBezTo>
                      <a:pt x="1223" y="1"/>
                      <a:pt x="165" y="1546"/>
                      <a:pt x="67" y="3539"/>
                    </a:cubicBezTo>
                    <a:cubicBezTo>
                      <a:pt x="0" y="5540"/>
                      <a:pt x="901" y="7208"/>
                      <a:pt x="2169" y="7275"/>
                    </a:cubicBezTo>
                    <a:cubicBezTo>
                      <a:pt x="2194" y="7276"/>
                      <a:pt x="2219" y="7277"/>
                      <a:pt x="2245" y="7277"/>
                    </a:cubicBezTo>
                    <a:cubicBezTo>
                      <a:pt x="3448" y="7277"/>
                      <a:pt x="4506" y="5732"/>
                      <a:pt x="4604" y="3772"/>
                    </a:cubicBezTo>
                    <a:cubicBezTo>
                      <a:pt x="4704" y="1771"/>
                      <a:pt x="3770" y="69"/>
                      <a:pt x="2502" y="3"/>
                    </a:cubicBezTo>
                    <a:cubicBezTo>
                      <a:pt x="2477" y="1"/>
                      <a:pt x="2452" y="1"/>
                      <a:pt x="24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87" name="Google Shape;787;p38"/>
          <p:cNvGrpSpPr/>
          <p:nvPr/>
        </p:nvGrpSpPr>
        <p:grpSpPr>
          <a:xfrm rot="-8819413" flipH="1">
            <a:off x="7356835" y="3224605"/>
            <a:ext cx="483173" cy="202484"/>
            <a:chOff x="5593952" y="4201340"/>
            <a:chExt cx="318211" cy="133347"/>
          </a:xfrm>
        </p:grpSpPr>
        <p:sp>
          <p:nvSpPr>
            <p:cNvPr id="788" name="Google Shape;788;p38"/>
            <p:cNvSpPr/>
            <p:nvPr/>
          </p:nvSpPr>
          <p:spPr>
            <a:xfrm>
              <a:off x="5593952" y="4218136"/>
              <a:ext cx="121364" cy="72323"/>
            </a:xfrm>
            <a:custGeom>
              <a:avLst/>
              <a:gdLst/>
              <a:ahLst/>
              <a:cxnLst/>
              <a:rect l="l" t="t" r="r" b="b"/>
              <a:pathLst>
                <a:path w="6026" h="3591" extrusionOk="0">
                  <a:moveTo>
                    <a:pt x="1825" y="0"/>
                  </a:moveTo>
                  <a:cubicBezTo>
                    <a:pt x="777" y="0"/>
                    <a:pt x="0" y="1500"/>
                    <a:pt x="1089" y="2289"/>
                  </a:cubicBezTo>
                  <a:cubicBezTo>
                    <a:pt x="2290" y="3157"/>
                    <a:pt x="3391" y="3590"/>
                    <a:pt x="4358" y="3590"/>
                  </a:cubicBezTo>
                  <a:cubicBezTo>
                    <a:pt x="6026" y="3590"/>
                    <a:pt x="6026" y="1088"/>
                    <a:pt x="4358" y="1088"/>
                  </a:cubicBezTo>
                  <a:cubicBezTo>
                    <a:pt x="4158" y="1088"/>
                    <a:pt x="3591" y="1022"/>
                    <a:pt x="2557" y="254"/>
                  </a:cubicBezTo>
                  <a:cubicBezTo>
                    <a:pt x="2311" y="76"/>
                    <a:pt x="2061" y="0"/>
                    <a:pt x="18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8"/>
            <p:cNvSpPr/>
            <p:nvPr/>
          </p:nvSpPr>
          <p:spPr>
            <a:xfrm>
              <a:off x="5613185" y="4201340"/>
              <a:ext cx="298978" cy="133347"/>
            </a:xfrm>
            <a:custGeom>
              <a:avLst/>
              <a:gdLst/>
              <a:ahLst/>
              <a:cxnLst/>
              <a:rect l="l" t="t" r="r" b="b"/>
              <a:pathLst>
                <a:path w="14845" h="6621" extrusionOk="0">
                  <a:moveTo>
                    <a:pt x="5858" y="0"/>
                  </a:moveTo>
                  <a:cubicBezTo>
                    <a:pt x="3702" y="0"/>
                    <a:pt x="1321" y="651"/>
                    <a:pt x="501" y="3090"/>
                  </a:cubicBezTo>
                  <a:cubicBezTo>
                    <a:pt x="1" y="4558"/>
                    <a:pt x="2502" y="5492"/>
                    <a:pt x="3737" y="5992"/>
                  </a:cubicBezTo>
                  <a:cubicBezTo>
                    <a:pt x="4901" y="6444"/>
                    <a:pt x="5912" y="6621"/>
                    <a:pt x="6697" y="6621"/>
                  </a:cubicBezTo>
                  <a:cubicBezTo>
                    <a:pt x="8518" y="6621"/>
                    <a:pt x="9122" y="5667"/>
                    <a:pt x="7606" y="4991"/>
                  </a:cubicBezTo>
                  <a:lnTo>
                    <a:pt x="7606" y="4991"/>
                  </a:lnTo>
                  <a:cubicBezTo>
                    <a:pt x="7606" y="4991"/>
                    <a:pt x="9375" y="5284"/>
                    <a:pt x="11076" y="5284"/>
                  </a:cubicBezTo>
                  <a:cubicBezTo>
                    <a:pt x="12008" y="5284"/>
                    <a:pt x="12920" y="5196"/>
                    <a:pt x="13510" y="4925"/>
                  </a:cubicBezTo>
                  <a:cubicBezTo>
                    <a:pt x="14845" y="4291"/>
                    <a:pt x="14845" y="3157"/>
                    <a:pt x="13810" y="2490"/>
                  </a:cubicBezTo>
                  <a:cubicBezTo>
                    <a:pt x="12376" y="1622"/>
                    <a:pt x="10808" y="955"/>
                    <a:pt x="9207" y="488"/>
                  </a:cubicBezTo>
                  <a:cubicBezTo>
                    <a:pt x="8474" y="257"/>
                    <a:pt x="7210" y="0"/>
                    <a:pt x="58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" name="Google Shape;790;p38"/>
          <p:cNvSpPr txBox="1">
            <a:spLocks noGrp="1"/>
          </p:cNvSpPr>
          <p:nvPr>
            <p:ph type="subTitle" idx="6"/>
          </p:nvPr>
        </p:nvSpPr>
        <p:spPr>
          <a:xfrm>
            <a:off x="722225" y="3805824"/>
            <a:ext cx="2076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Necessária a antecipação de tarefas sempre que possível</a:t>
            </a:r>
            <a:endParaRPr sz="1400"/>
          </a:p>
        </p:txBody>
      </p:sp>
      <p:sp>
        <p:nvSpPr>
          <p:cNvPr id="791" name="Google Shape;791;p38"/>
          <p:cNvSpPr txBox="1">
            <a:spLocks noGrp="1"/>
          </p:cNvSpPr>
          <p:nvPr>
            <p:ph type="subTitle" idx="5"/>
          </p:nvPr>
        </p:nvSpPr>
        <p:spPr>
          <a:xfrm>
            <a:off x="722225" y="3454301"/>
            <a:ext cx="2076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 Black"/>
                <a:ea typeface="Poppins Black"/>
                <a:cs typeface="Poppins Black"/>
                <a:sym typeface="Poppins Black"/>
              </a:rPr>
              <a:t>Gestão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792" name="Google Shape;792;p38"/>
          <p:cNvSpPr txBox="1">
            <a:spLocks noGrp="1"/>
          </p:cNvSpPr>
          <p:nvPr>
            <p:ph type="subTitle" idx="1"/>
          </p:nvPr>
        </p:nvSpPr>
        <p:spPr>
          <a:xfrm>
            <a:off x="723802" y="1829232"/>
            <a:ext cx="2076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</a:t>
            </a:r>
            <a:endParaRPr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793" name="Google Shape;793;p38"/>
          <p:cNvSpPr txBox="1">
            <a:spLocks noGrp="1"/>
          </p:cNvSpPr>
          <p:nvPr>
            <p:ph type="subTitle" idx="2"/>
          </p:nvPr>
        </p:nvSpPr>
        <p:spPr>
          <a:xfrm>
            <a:off x="723802" y="2180757"/>
            <a:ext cx="2076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 escolha de componentes é interdependente</a:t>
            </a:r>
            <a:endParaRPr sz="1400"/>
          </a:p>
        </p:txBody>
      </p:sp>
      <p:sp>
        <p:nvSpPr>
          <p:cNvPr id="794" name="Google Shape;794;p38"/>
          <p:cNvSpPr/>
          <p:nvPr/>
        </p:nvSpPr>
        <p:spPr>
          <a:xfrm>
            <a:off x="828277" y="1485885"/>
            <a:ext cx="309000" cy="30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A</a:t>
            </a:r>
            <a:endParaRPr sz="12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795" name="Google Shape;795;p38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Conclusões</a:t>
            </a:r>
            <a:endParaRPr/>
          </a:p>
        </p:txBody>
      </p:sp>
      <p:sp>
        <p:nvSpPr>
          <p:cNvPr id="796" name="Google Shape;796;p38"/>
          <p:cNvSpPr txBox="1">
            <a:spLocks noGrp="1"/>
          </p:cNvSpPr>
          <p:nvPr>
            <p:ph type="subTitle" idx="3"/>
          </p:nvPr>
        </p:nvSpPr>
        <p:spPr>
          <a:xfrm>
            <a:off x="2938139" y="1829232"/>
            <a:ext cx="20760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Riscos</a:t>
            </a:r>
            <a:endParaRPr/>
          </a:p>
        </p:txBody>
      </p:sp>
      <p:sp>
        <p:nvSpPr>
          <p:cNvPr id="797" name="Google Shape;797;p38"/>
          <p:cNvSpPr txBox="1">
            <a:spLocks noGrp="1"/>
          </p:cNvSpPr>
          <p:nvPr>
            <p:ph type="subTitle" idx="4"/>
          </p:nvPr>
        </p:nvSpPr>
        <p:spPr>
          <a:xfrm>
            <a:off x="2938139" y="2180757"/>
            <a:ext cx="2076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Realização de testes será fundamental para o projeto</a:t>
            </a:r>
            <a:endParaRPr/>
          </a:p>
        </p:txBody>
      </p:sp>
      <p:sp>
        <p:nvSpPr>
          <p:cNvPr id="798" name="Google Shape;798;p38"/>
          <p:cNvSpPr txBox="1">
            <a:spLocks noGrp="1"/>
          </p:cNvSpPr>
          <p:nvPr>
            <p:ph type="subTitle" idx="7"/>
          </p:nvPr>
        </p:nvSpPr>
        <p:spPr>
          <a:xfrm>
            <a:off x="2938139" y="3454301"/>
            <a:ext cx="20760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Geral</a:t>
            </a:r>
            <a:endParaRPr/>
          </a:p>
        </p:txBody>
      </p:sp>
      <p:sp>
        <p:nvSpPr>
          <p:cNvPr id="799" name="Google Shape;799;p38"/>
          <p:cNvSpPr txBox="1">
            <a:spLocks noGrp="1"/>
          </p:cNvSpPr>
          <p:nvPr>
            <p:ph type="subTitle" idx="8"/>
          </p:nvPr>
        </p:nvSpPr>
        <p:spPr>
          <a:xfrm>
            <a:off x="2938139" y="3805824"/>
            <a:ext cx="2076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Percepção do grau de dificuldade do projeto</a:t>
            </a:r>
            <a:endParaRPr/>
          </a:p>
        </p:txBody>
      </p:sp>
      <p:sp>
        <p:nvSpPr>
          <p:cNvPr id="800" name="Google Shape;800;p38"/>
          <p:cNvSpPr/>
          <p:nvPr/>
        </p:nvSpPr>
        <p:spPr>
          <a:xfrm>
            <a:off x="828277" y="3108210"/>
            <a:ext cx="309000" cy="30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</a:t>
            </a:r>
            <a:endParaRPr sz="12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01" name="Google Shape;801;p38"/>
          <p:cNvSpPr/>
          <p:nvPr/>
        </p:nvSpPr>
        <p:spPr>
          <a:xfrm>
            <a:off x="3054477" y="1485885"/>
            <a:ext cx="309000" cy="30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B</a:t>
            </a:r>
            <a:endParaRPr sz="12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02" name="Google Shape;802;p38"/>
          <p:cNvSpPr/>
          <p:nvPr/>
        </p:nvSpPr>
        <p:spPr>
          <a:xfrm>
            <a:off x="3054477" y="3105660"/>
            <a:ext cx="309000" cy="30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</a:t>
            </a:r>
            <a:endParaRPr sz="12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03" name="Google Shape;803;p38"/>
          <p:cNvSpPr/>
          <p:nvPr/>
        </p:nvSpPr>
        <p:spPr>
          <a:xfrm>
            <a:off x="5713752" y="2265152"/>
            <a:ext cx="309000" cy="30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A</a:t>
            </a:r>
            <a:endParaRPr sz="12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04" name="Google Shape;804;p38"/>
          <p:cNvSpPr/>
          <p:nvPr/>
        </p:nvSpPr>
        <p:spPr>
          <a:xfrm>
            <a:off x="7703252" y="2417252"/>
            <a:ext cx="309000" cy="30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B</a:t>
            </a:r>
            <a:endParaRPr sz="12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05" name="Google Shape;805;p38"/>
          <p:cNvSpPr/>
          <p:nvPr/>
        </p:nvSpPr>
        <p:spPr>
          <a:xfrm>
            <a:off x="6140352" y="3444177"/>
            <a:ext cx="309000" cy="30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C</a:t>
            </a:r>
            <a:endParaRPr sz="12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806" name="Google Shape;806;p38"/>
          <p:cNvSpPr/>
          <p:nvPr/>
        </p:nvSpPr>
        <p:spPr>
          <a:xfrm>
            <a:off x="7126602" y="3485502"/>
            <a:ext cx="309000" cy="309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D</a:t>
            </a:r>
            <a:endParaRPr sz="1200">
              <a:solidFill>
                <a:schemeClr val="dk1"/>
              </a:solidFill>
              <a:latin typeface="Poppins Black"/>
              <a:ea typeface="Poppins Black"/>
              <a:cs typeface="Poppins Black"/>
              <a:sym typeface="Poppins Black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85CCAD-EB9D-7F6E-6EBA-79B2569925B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25</a:t>
            </a:fld>
            <a:endParaRPr lang="en-GB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41"/>
          <p:cNvSpPr/>
          <p:nvPr/>
        </p:nvSpPr>
        <p:spPr>
          <a:xfrm>
            <a:off x="4254325" y="2246000"/>
            <a:ext cx="35409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41"/>
          <p:cNvSpPr txBox="1">
            <a:spLocks noGrp="1"/>
          </p:cNvSpPr>
          <p:nvPr>
            <p:ph type="title"/>
          </p:nvPr>
        </p:nvSpPr>
        <p:spPr>
          <a:xfrm flipH="1">
            <a:off x="4168650" y="1723650"/>
            <a:ext cx="3713614" cy="169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Obrigado! </a:t>
            </a:r>
            <a:r>
              <a:rPr lang="en" sz="4400"/>
              <a:t>Questões?</a:t>
            </a:r>
            <a:endParaRPr sz="5000"/>
          </a:p>
        </p:txBody>
      </p:sp>
      <p:grpSp>
        <p:nvGrpSpPr>
          <p:cNvPr id="826" name="Google Shape;826;p41"/>
          <p:cNvGrpSpPr/>
          <p:nvPr/>
        </p:nvGrpSpPr>
        <p:grpSpPr>
          <a:xfrm>
            <a:off x="719874" y="881551"/>
            <a:ext cx="3382053" cy="3380397"/>
            <a:chOff x="719878" y="1032266"/>
            <a:chExt cx="3382053" cy="3078966"/>
          </a:xfrm>
        </p:grpSpPr>
        <p:sp>
          <p:nvSpPr>
            <p:cNvPr id="827" name="Google Shape;827;p41"/>
            <p:cNvSpPr/>
            <p:nvPr/>
          </p:nvSpPr>
          <p:spPr>
            <a:xfrm flipH="1">
              <a:off x="719878" y="3834800"/>
              <a:ext cx="3083924" cy="276432"/>
            </a:xfrm>
            <a:custGeom>
              <a:avLst/>
              <a:gdLst/>
              <a:ahLst/>
              <a:cxnLst/>
              <a:rect l="l" t="t" r="r" b="b"/>
              <a:pathLst>
                <a:path w="161716" h="9441" extrusionOk="0">
                  <a:moveTo>
                    <a:pt x="80858" y="1"/>
                  </a:moveTo>
                  <a:cubicBezTo>
                    <a:pt x="36193" y="1"/>
                    <a:pt x="0" y="2136"/>
                    <a:pt x="0" y="4738"/>
                  </a:cubicBezTo>
                  <a:cubicBezTo>
                    <a:pt x="0" y="7339"/>
                    <a:pt x="36193" y="9441"/>
                    <a:pt x="80858" y="9441"/>
                  </a:cubicBezTo>
                  <a:cubicBezTo>
                    <a:pt x="125523" y="9441"/>
                    <a:pt x="161716" y="7339"/>
                    <a:pt x="161716" y="4738"/>
                  </a:cubicBezTo>
                  <a:cubicBezTo>
                    <a:pt x="161716" y="2136"/>
                    <a:pt x="125523" y="1"/>
                    <a:pt x="8085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1"/>
            <p:cNvSpPr/>
            <p:nvPr/>
          </p:nvSpPr>
          <p:spPr>
            <a:xfrm rot="3863858">
              <a:off x="3581854" y="1890967"/>
              <a:ext cx="391677" cy="531400"/>
            </a:xfrm>
            <a:custGeom>
              <a:avLst/>
              <a:gdLst/>
              <a:ahLst/>
              <a:cxnLst/>
              <a:rect l="l" t="t" r="r" b="b"/>
              <a:pathLst>
                <a:path w="13377" h="18149" extrusionOk="0">
                  <a:moveTo>
                    <a:pt x="7756" y="0"/>
                  </a:moveTo>
                  <a:cubicBezTo>
                    <a:pt x="6728" y="0"/>
                    <a:pt x="5615" y="269"/>
                    <a:pt x="4403" y="836"/>
                  </a:cubicBezTo>
                  <a:cubicBezTo>
                    <a:pt x="2402" y="1737"/>
                    <a:pt x="1101" y="2904"/>
                    <a:pt x="567" y="4272"/>
                  </a:cubicBezTo>
                  <a:cubicBezTo>
                    <a:pt x="0" y="5740"/>
                    <a:pt x="0" y="7307"/>
                    <a:pt x="567" y="8775"/>
                  </a:cubicBezTo>
                  <a:lnTo>
                    <a:pt x="4970" y="7374"/>
                  </a:lnTo>
                  <a:cubicBezTo>
                    <a:pt x="4670" y="6507"/>
                    <a:pt x="4637" y="5806"/>
                    <a:pt x="4804" y="5306"/>
                  </a:cubicBezTo>
                  <a:cubicBezTo>
                    <a:pt x="5004" y="4839"/>
                    <a:pt x="5371" y="4439"/>
                    <a:pt x="5838" y="4238"/>
                  </a:cubicBezTo>
                  <a:cubicBezTo>
                    <a:pt x="6091" y="4100"/>
                    <a:pt x="6376" y="4026"/>
                    <a:pt x="6671" y="4026"/>
                  </a:cubicBezTo>
                  <a:cubicBezTo>
                    <a:pt x="6803" y="4026"/>
                    <a:pt x="6938" y="4041"/>
                    <a:pt x="7072" y="4072"/>
                  </a:cubicBezTo>
                  <a:cubicBezTo>
                    <a:pt x="7405" y="4205"/>
                    <a:pt x="7706" y="4472"/>
                    <a:pt x="7839" y="4839"/>
                  </a:cubicBezTo>
                  <a:cubicBezTo>
                    <a:pt x="8006" y="5239"/>
                    <a:pt x="7906" y="5806"/>
                    <a:pt x="7539" y="6540"/>
                  </a:cubicBezTo>
                  <a:cubicBezTo>
                    <a:pt x="7072" y="7474"/>
                    <a:pt x="6672" y="8442"/>
                    <a:pt x="6305" y="9409"/>
                  </a:cubicBezTo>
                  <a:cubicBezTo>
                    <a:pt x="6171" y="9909"/>
                    <a:pt x="6104" y="10410"/>
                    <a:pt x="6138" y="10910"/>
                  </a:cubicBezTo>
                  <a:cubicBezTo>
                    <a:pt x="6205" y="11544"/>
                    <a:pt x="6405" y="12178"/>
                    <a:pt x="6672" y="12745"/>
                  </a:cubicBezTo>
                  <a:lnTo>
                    <a:pt x="6872" y="13145"/>
                  </a:lnTo>
                  <a:lnTo>
                    <a:pt x="10975" y="11277"/>
                  </a:lnTo>
                  <a:cubicBezTo>
                    <a:pt x="10741" y="10810"/>
                    <a:pt x="10641" y="10276"/>
                    <a:pt x="10641" y="9776"/>
                  </a:cubicBezTo>
                  <a:cubicBezTo>
                    <a:pt x="10774" y="9075"/>
                    <a:pt x="11041" y="8375"/>
                    <a:pt x="11408" y="7774"/>
                  </a:cubicBezTo>
                  <a:cubicBezTo>
                    <a:pt x="11942" y="6807"/>
                    <a:pt x="12309" y="5806"/>
                    <a:pt x="12509" y="4739"/>
                  </a:cubicBezTo>
                  <a:cubicBezTo>
                    <a:pt x="12609" y="4038"/>
                    <a:pt x="12509" y="3371"/>
                    <a:pt x="12209" y="2737"/>
                  </a:cubicBezTo>
                  <a:cubicBezTo>
                    <a:pt x="11575" y="1270"/>
                    <a:pt x="10207" y="269"/>
                    <a:pt x="8640" y="69"/>
                  </a:cubicBezTo>
                  <a:cubicBezTo>
                    <a:pt x="8352" y="23"/>
                    <a:pt x="8058" y="0"/>
                    <a:pt x="7756" y="0"/>
                  </a:cubicBezTo>
                  <a:close/>
                  <a:moveTo>
                    <a:pt x="11608" y="12311"/>
                  </a:moveTo>
                  <a:lnTo>
                    <a:pt x="7239" y="14279"/>
                  </a:lnTo>
                  <a:lnTo>
                    <a:pt x="8973" y="18148"/>
                  </a:lnTo>
                  <a:lnTo>
                    <a:pt x="13376" y="16180"/>
                  </a:lnTo>
                  <a:lnTo>
                    <a:pt x="11608" y="1231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1"/>
            <p:cNvSpPr/>
            <p:nvPr/>
          </p:nvSpPr>
          <p:spPr>
            <a:xfrm rot="3863858">
              <a:off x="3183681" y="1870301"/>
              <a:ext cx="393638" cy="364183"/>
            </a:xfrm>
            <a:custGeom>
              <a:avLst/>
              <a:gdLst/>
              <a:ahLst/>
              <a:cxnLst/>
              <a:rect l="l" t="t" r="r" b="b"/>
              <a:pathLst>
                <a:path w="13444" h="12438" extrusionOk="0">
                  <a:moveTo>
                    <a:pt x="5395" y="0"/>
                  </a:moveTo>
                  <a:cubicBezTo>
                    <a:pt x="4946" y="0"/>
                    <a:pt x="4496" y="86"/>
                    <a:pt x="4070" y="262"/>
                  </a:cubicBezTo>
                  <a:cubicBezTo>
                    <a:pt x="3003" y="696"/>
                    <a:pt x="2102" y="1430"/>
                    <a:pt x="1468" y="2397"/>
                  </a:cubicBezTo>
                  <a:cubicBezTo>
                    <a:pt x="434" y="3765"/>
                    <a:pt x="1" y="5032"/>
                    <a:pt x="134" y="6200"/>
                  </a:cubicBezTo>
                  <a:cubicBezTo>
                    <a:pt x="334" y="7400"/>
                    <a:pt x="935" y="8468"/>
                    <a:pt x="1869" y="9235"/>
                  </a:cubicBezTo>
                  <a:lnTo>
                    <a:pt x="4370" y="6633"/>
                  </a:lnTo>
                  <a:cubicBezTo>
                    <a:pt x="3937" y="6266"/>
                    <a:pt x="3603" y="5799"/>
                    <a:pt x="3470" y="5266"/>
                  </a:cubicBezTo>
                  <a:cubicBezTo>
                    <a:pt x="3403" y="4865"/>
                    <a:pt x="3503" y="4465"/>
                    <a:pt x="3770" y="4131"/>
                  </a:cubicBezTo>
                  <a:cubicBezTo>
                    <a:pt x="3937" y="3865"/>
                    <a:pt x="4204" y="3664"/>
                    <a:pt x="4537" y="3564"/>
                  </a:cubicBezTo>
                  <a:cubicBezTo>
                    <a:pt x="4586" y="3559"/>
                    <a:pt x="4635" y="3556"/>
                    <a:pt x="4683" y="3556"/>
                  </a:cubicBezTo>
                  <a:cubicBezTo>
                    <a:pt x="4933" y="3556"/>
                    <a:pt x="5175" y="3630"/>
                    <a:pt x="5371" y="3798"/>
                  </a:cubicBezTo>
                  <a:cubicBezTo>
                    <a:pt x="5638" y="3998"/>
                    <a:pt x="5771" y="4398"/>
                    <a:pt x="5805" y="5065"/>
                  </a:cubicBezTo>
                  <a:cubicBezTo>
                    <a:pt x="5838" y="5866"/>
                    <a:pt x="5905" y="6667"/>
                    <a:pt x="6072" y="7467"/>
                  </a:cubicBezTo>
                  <a:cubicBezTo>
                    <a:pt x="6138" y="7867"/>
                    <a:pt x="6305" y="8234"/>
                    <a:pt x="6505" y="8568"/>
                  </a:cubicBezTo>
                  <a:cubicBezTo>
                    <a:pt x="6805" y="8968"/>
                    <a:pt x="7172" y="9335"/>
                    <a:pt x="7573" y="9602"/>
                  </a:cubicBezTo>
                  <a:lnTo>
                    <a:pt x="7840" y="9836"/>
                  </a:lnTo>
                  <a:lnTo>
                    <a:pt x="9941" y="7000"/>
                  </a:lnTo>
                  <a:cubicBezTo>
                    <a:pt x="9574" y="6767"/>
                    <a:pt x="9307" y="6466"/>
                    <a:pt x="9107" y="6133"/>
                  </a:cubicBezTo>
                  <a:cubicBezTo>
                    <a:pt x="8940" y="5599"/>
                    <a:pt x="8840" y="5032"/>
                    <a:pt x="8874" y="4465"/>
                  </a:cubicBezTo>
                  <a:cubicBezTo>
                    <a:pt x="8874" y="3598"/>
                    <a:pt x="8740" y="2764"/>
                    <a:pt x="8473" y="1963"/>
                  </a:cubicBezTo>
                  <a:cubicBezTo>
                    <a:pt x="8273" y="1463"/>
                    <a:pt x="7940" y="1029"/>
                    <a:pt x="7506" y="696"/>
                  </a:cubicBezTo>
                  <a:cubicBezTo>
                    <a:pt x="6881" y="238"/>
                    <a:pt x="6140" y="0"/>
                    <a:pt x="5395" y="0"/>
                  </a:cubicBezTo>
                  <a:close/>
                  <a:moveTo>
                    <a:pt x="10742" y="7434"/>
                  </a:moveTo>
                  <a:lnTo>
                    <a:pt x="8507" y="10469"/>
                  </a:lnTo>
                  <a:lnTo>
                    <a:pt x="11209" y="12437"/>
                  </a:lnTo>
                  <a:lnTo>
                    <a:pt x="13444" y="9402"/>
                  </a:lnTo>
                  <a:lnTo>
                    <a:pt x="10742" y="74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1"/>
            <p:cNvSpPr/>
            <p:nvPr/>
          </p:nvSpPr>
          <p:spPr>
            <a:xfrm flipH="1">
              <a:off x="2288267" y="3141187"/>
              <a:ext cx="355547" cy="788393"/>
            </a:xfrm>
            <a:custGeom>
              <a:avLst/>
              <a:gdLst/>
              <a:ahLst/>
              <a:cxnLst/>
              <a:rect l="l" t="t" r="r" b="b"/>
              <a:pathLst>
                <a:path w="12143" h="26926" extrusionOk="0">
                  <a:moveTo>
                    <a:pt x="5573" y="1"/>
                  </a:moveTo>
                  <a:cubicBezTo>
                    <a:pt x="4842" y="1"/>
                    <a:pt x="4119" y="410"/>
                    <a:pt x="3837" y="1374"/>
                  </a:cubicBezTo>
                  <a:cubicBezTo>
                    <a:pt x="3803" y="1441"/>
                    <a:pt x="1602" y="8112"/>
                    <a:pt x="201" y="12982"/>
                  </a:cubicBezTo>
                  <a:cubicBezTo>
                    <a:pt x="1" y="13616"/>
                    <a:pt x="167" y="14283"/>
                    <a:pt x="601" y="14750"/>
                  </a:cubicBezTo>
                  <a:cubicBezTo>
                    <a:pt x="4404" y="18886"/>
                    <a:pt x="6505" y="22689"/>
                    <a:pt x="8173" y="25925"/>
                  </a:cubicBezTo>
                  <a:cubicBezTo>
                    <a:pt x="8507" y="26525"/>
                    <a:pt x="9141" y="26926"/>
                    <a:pt x="9841" y="26926"/>
                  </a:cubicBezTo>
                  <a:cubicBezTo>
                    <a:pt x="11242" y="26926"/>
                    <a:pt x="12143" y="25458"/>
                    <a:pt x="11509" y="24190"/>
                  </a:cubicBezTo>
                  <a:cubicBezTo>
                    <a:pt x="9507" y="20154"/>
                    <a:pt x="7006" y="16418"/>
                    <a:pt x="4070" y="13016"/>
                  </a:cubicBezTo>
                  <a:cubicBezTo>
                    <a:pt x="5471" y="8346"/>
                    <a:pt x="7373" y="2608"/>
                    <a:pt x="7373" y="2541"/>
                  </a:cubicBezTo>
                  <a:cubicBezTo>
                    <a:pt x="7926" y="1044"/>
                    <a:pt x="6740" y="1"/>
                    <a:pt x="557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1"/>
            <p:cNvSpPr/>
            <p:nvPr/>
          </p:nvSpPr>
          <p:spPr>
            <a:xfrm flipH="1">
              <a:off x="2263848" y="3845547"/>
              <a:ext cx="424882" cy="127983"/>
            </a:xfrm>
            <a:custGeom>
              <a:avLst/>
              <a:gdLst/>
              <a:ahLst/>
              <a:cxnLst/>
              <a:rect l="l" t="t" r="r" b="b"/>
              <a:pathLst>
                <a:path w="14511" h="4371" extrusionOk="0">
                  <a:moveTo>
                    <a:pt x="7672" y="1"/>
                  </a:moveTo>
                  <a:lnTo>
                    <a:pt x="0" y="4371"/>
                  </a:lnTo>
                  <a:lnTo>
                    <a:pt x="14511" y="4371"/>
                  </a:lnTo>
                  <a:lnTo>
                    <a:pt x="14110" y="268"/>
                  </a:lnTo>
                  <a:lnTo>
                    <a:pt x="767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1"/>
            <p:cNvSpPr/>
            <p:nvPr/>
          </p:nvSpPr>
          <p:spPr>
            <a:xfrm flipH="1">
              <a:off x="1995262" y="2858548"/>
              <a:ext cx="800925" cy="620355"/>
            </a:xfrm>
            <a:custGeom>
              <a:avLst/>
              <a:gdLst/>
              <a:ahLst/>
              <a:cxnLst/>
              <a:rect l="l" t="t" r="r" b="b"/>
              <a:pathLst>
                <a:path w="27354" h="21187" extrusionOk="0">
                  <a:moveTo>
                    <a:pt x="14994" y="0"/>
                  </a:moveTo>
                  <a:cubicBezTo>
                    <a:pt x="13554" y="0"/>
                    <a:pt x="12061" y="221"/>
                    <a:pt x="10575" y="686"/>
                  </a:cubicBezTo>
                  <a:cubicBezTo>
                    <a:pt x="3970" y="2754"/>
                    <a:pt x="1" y="8859"/>
                    <a:pt x="1736" y="14329"/>
                  </a:cubicBezTo>
                  <a:cubicBezTo>
                    <a:pt x="3054" y="18569"/>
                    <a:pt x="7398" y="21186"/>
                    <a:pt x="12361" y="21186"/>
                  </a:cubicBezTo>
                  <a:cubicBezTo>
                    <a:pt x="13801" y="21186"/>
                    <a:pt x="15294" y="20966"/>
                    <a:pt x="16780" y="20500"/>
                  </a:cubicBezTo>
                  <a:cubicBezTo>
                    <a:pt x="23384" y="18432"/>
                    <a:pt x="27354" y="12328"/>
                    <a:pt x="25653" y="6857"/>
                  </a:cubicBezTo>
                  <a:cubicBezTo>
                    <a:pt x="24308" y="2617"/>
                    <a:pt x="19958" y="0"/>
                    <a:pt x="14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1"/>
            <p:cNvSpPr/>
            <p:nvPr/>
          </p:nvSpPr>
          <p:spPr>
            <a:xfrm flipH="1">
              <a:off x="2407407" y="2264281"/>
              <a:ext cx="1030451" cy="705209"/>
            </a:xfrm>
            <a:custGeom>
              <a:avLst/>
              <a:gdLst/>
              <a:ahLst/>
              <a:cxnLst/>
              <a:rect l="l" t="t" r="r" b="b"/>
              <a:pathLst>
                <a:path w="35193" h="24085" extrusionOk="0">
                  <a:moveTo>
                    <a:pt x="33324" y="0"/>
                  </a:moveTo>
                  <a:cubicBezTo>
                    <a:pt x="32290" y="0"/>
                    <a:pt x="31456" y="868"/>
                    <a:pt x="31456" y="1902"/>
                  </a:cubicBezTo>
                  <a:cubicBezTo>
                    <a:pt x="31456" y="2335"/>
                    <a:pt x="31323" y="12543"/>
                    <a:pt x="21582" y="18013"/>
                  </a:cubicBezTo>
                  <a:cubicBezTo>
                    <a:pt x="16504" y="16572"/>
                    <a:pt x="13208" y="16119"/>
                    <a:pt x="10859" y="16119"/>
                  </a:cubicBezTo>
                  <a:cubicBezTo>
                    <a:pt x="8642" y="16119"/>
                    <a:pt x="7269" y="16523"/>
                    <a:pt x="6038" y="16879"/>
                  </a:cubicBezTo>
                  <a:cubicBezTo>
                    <a:pt x="5571" y="17046"/>
                    <a:pt x="5104" y="17146"/>
                    <a:pt x="4670" y="17246"/>
                  </a:cubicBezTo>
                  <a:cubicBezTo>
                    <a:pt x="3836" y="17380"/>
                    <a:pt x="3203" y="18080"/>
                    <a:pt x="3136" y="18914"/>
                  </a:cubicBezTo>
                  <a:cubicBezTo>
                    <a:pt x="3002" y="19614"/>
                    <a:pt x="2535" y="20215"/>
                    <a:pt x="1868" y="20482"/>
                  </a:cubicBezTo>
                  <a:cubicBezTo>
                    <a:pt x="0" y="21282"/>
                    <a:pt x="534" y="24084"/>
                    <a:pt x="2602" y="24084"/>
                  </a:cubicBezTo>
                  <a:cubicBezTo>
                    <a:pt x="2836" y="24084"/>
                    <a:pt x="3103" y="24051"/>
                    <a:pt x="3336" y="23951"/>
                  </a:cubicBezTo>
                  <a:cubicBezTo>
                    <a:pt x="4804" y="23317"/>
                    <a:pt x="5971" y="22150"/>
                    <a:pt x="6505" y="20649"/>
                  </a:cubicBezTo>
                  <a:lnTo>
                    <a:pt x="7105" y="20482"/>
                  </a:lnTo>
                  <a:cubicBezTo>
                    <a:pt x="8063" y="20193"/>
                    <a:pt x="9139" y="19876"/>
                    <a:pt x="10920" y="19876"/>
                  </a:cubicBezTo>
                  <a:cubicBezTo>
                    <a:pt x="13047" y="19876"/>
                    <a:pt x="16178" y="20328"/>
                    <a:pt x="21316" y="21816"/>
                  </a:cubicBezTo>
                  <a:cubicBezTo>
                    <a:pt x="21469" y="21863"/>
                    <a:pt x="21631" y="21885"/>
                    <a:pt x="21796" y="21885"/>
                  </a:cubicBezTo>
                  <a:cubicBezTo>
                    <a:pt x="22095" y="21885"/>
                    <a:pt x="22403" y="21812"/>
                    <a:pt x="22683" y="21683"/>
                  </a:cubicBezTo>
                  <a:cubicBezTo>
                    <a:pt x="35125" y="15245"/>
                    <a:pt x="35192" y="2402"/>
                    <a:pt x="35192" y="1868"/>
                  </a:cubicBezTo>
                  <a:cubicBezTo>
                    <a:pt x="35159" y="834"/>
                    <a:pt x="34325" y="0"/>
                    <a:pt x="333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1"/>
            <p:cNvSpPr/>
            <p:nvPr/>
          </p:nvSpPr>
          <p:spPr>
            <a:xfrm flipH="1">
              <a:off x="1103540" y="1032266"/>
              <a:ext cx="1999326" cy="2401399"/>
            </a:xfrm>
            <a:custGeom>
              <a:avLst/>
              <a:gdLst/>
              <a:ahLst/>
              <a:cxnLst/>
              <a:rect l="l" t="t" r="r" b="b"/>
              <a:pathLst>
                <a:path w="68283" h="82015" extrusionOk="0">
                  <a:moveTo>
                    <a:pt x="32431" y="1"/>
                  </a:moveTo>
                  <a:cubicBezTo>
                    <a:pt x="31731" y="1"/>
                    <a:pt x="31017" y="27"/>
                    <a:pt x="30289" y="81"/>
                  </a:cubicBezTo>
                  <a:cubicBezTo>
                    <a:pt x="1" y="2282"/>
                    <a:pt x="9474" y="38675"/>
                    <a:pt x="13010" y="52785"/>
                  </a:cubicBezTo>
                  <a:cubicBezTo>
                    <a:pt x="15345" y="61992"/>
                    <a:pt x="15312" y="68963"/>
                    <a:pt x="14978" y="73000"/>
                  </a:cubicBezTo>
                  <a:cubicBezTo>
                    <a:pt x="14711" y="75735"/>
                    <a:pt x="16279" y="78337"/>
                    <a:pt x="18814" y="79337"/>
                  </a:cubicBezTo>
                  <a:cubicBezTo>
                    <a:pt x="23488" y="81187"/>
                    <a:pt x="29281" y="82015"/>
                    <a:pt x="35737" y="82015"/>
                  </a:cubicBezTo>
                  <a:cubicBezTo>
                    <a:pt x="42322" y="82015"/>
                    <a:pt x="49596" y="81154"/>
                    <a:pt x="57075" y="79638"/>
                  </a:cubicBezTo>
                  <a:cubicBezTo>
                    <a:pt x="63613" y="78337"/>
                    <a:pt x="68283" y="72566"/>
                    <a:pt x="68216" y="65895"/>
                  </a:cubicBezTo>
                  <a:cubicBezTo>
                    <a:pt x="68149" y="59490"/>
                    <a:pt x="67649" y="53085"/>
                    <a:pt x="66748" y="46781"/>
                  </a:cubicBezTo>
                  <a:cubicBezTo>
                    <a:pt x="64995" y="34607"/>
                    <a:pt x="57871" y="1"/>
                    <a:pt x="3243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1"/>
            <p:cNvSpPr/>
            <p:nvPr/>
          </p:nvSpPr>
          <p:spPr>
            <a:xfrm flipH="1">
              <a:off x="1103540" y="1033672"/>
              <a:ext cx="1207214" cy="2390946"/>
            </a:xfrm>
            <a:custGeom>
              <a:avLst/>
              <a:gdLst/>
              <a:ahLst/>
              <a:cxnLst/>
              <a:rect l="l" t="t" r="r" b="b"/>
              <a:pathLst>
                <a:path w="41230" h="81658" extrusionOk="0">
                  <a:moveTo>
                    <a:pt x="7075" y="0"/>
                  </a:moveTo>
                  <a:cubicBezTo>
                    <a:pt x="4584" y="0"/>
                    <a:pt x="2260" y="1362"/>
                    <a:pt x="1035" y="3569"/>
                  </a:cubicBezTo>
                  <a:cubicBezTo>
                    <a:pt x="0" y="5603"/>
                    <a:pt x="34" y="8072"/>
                    <a:pt x="1602" y="10507"/>
                  </a:cubicBezTo>
                  <a:cubicBezTo>
                    <a:pt x="6772" y="18579"/>
                    <a:pt x="19147" y="46366"/>
                    <a:pt x="17279" y="61543"/>
                  </a:cubicBezTo>
                  <a:cubicBezTo>
                    <a:pt x="16446" y="68415"/>
                    <a:pt x="12109" y="73919"/>
                    <a:pt x="15878" y="81658"/>
                  </a:cubicBezTo>
                  <a:cubicBezTo>
                    <a:pt x="20615" y="81258"/>
                    <a:pt x="25352" y="80557"/>
                    <a:pt x="30022" y="79590"/>
                  </a:cubicBezTo>
                  <a:cubicBezTo>
                    <a:pt x="36560" y="78289"/>
                    <a:pt x="41230" y="72485"/>
                    <a:pt x="41163" y="65813"/>
                  </a:cubicBezTo>
                  <a:cubicBezTo>
                    <a:pt x="41096" y="59442"/>
                    <a:pt x="40629" y="53071"/>
                    <a:pt x="39729" y="46733"/>
                  </a:cubicBezTo>
                  <a:cubicBezTo>
                    <a:pt x="37994" y="34924"/>
                    <a:pt x="31289" y="2134"/>
                    <a:pt x="7739" y="33"/>
                  </a:cubicBezTo>
                  <a:cubicBezTo>
                    <a:pt x="7517" y="11"/>
                    <a:pt x="7295" y="0"/>
                    <a:pt x="707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1"/>
            <p:cNvSpPr/>
            <p:nvPr/>
          </p:nvSpPr>
          <p:spPr>
            <a:xfrm flipH="1">
              <a:off x="1261740" y="1056656"/>
              <a:ext cx="1087108" cy="1909905"/>
            </a:xfrm>
            <a:custGeom>
              <a:avLst/>
              <a:gdLst/>
              <a:ahLst/>
              <a:cxnLst/>
              <a:rect l="l" t="t" r="r" b="b"/>
              <a:pathLst>
                <a:path w="37128" h="65229" extrusionOk="0">
                  <a:moveTo>
                    <a:pt x="2397" y="0"/>
                  </a:moveTo>
                  <a:cubicBezTo>
                    <a:pt x="1675" y="0"/>
                    <a:pt x="943" y="27"/>
                    <a:pt x="201" y="82"/>
                  </a:cubicBezTo>
                  <a:cubicBezTo>
                    <a:pt x="101" y="115"/>
                    <a:pt x="1" y="182"/>
                    <a:pt x="34" y="282"/>
                  </a:cubicBezTo>
                  <a:cubicBezTo>
                    <a:pt x="34" y="382"/>
                    <a:pt x="101" y="482"/>
                    <a:pt x="234" y="482"/>
                  </a:cubicBezTo>
                  <a:cubicBezTo>
                    <a:pt x="971" y="427"/>
                    <a:pt x="1699" y="400"/>
                    <a:pt x="2416" y="400"/>
                  </a:cubicBezTo>
                  <a:cubicBezTo>
                    <a:pt x="19607" y="400"/>
                    <a:pt x="30970" y="16105"/>
                    <a:pt x="35292" y="45981"/>
                  </a:cubicBezTo>
                  <a:cubicBezTo>
                    <a:pt x="36193" y="52286"/>
                    <a:pt x="36693" y="58657"/>
                    <a:pt x="36760" y="65062"/>
                  </a:cubicBezTo>
                  <a:cubicBezTo>
                    <a:pt x="36760" y="65157"/>
                    <a:pt x="36821" y="65222"/>
                    <a:pt x="36941" y="65228"/>
                  </a:cubicBezTo>
                  <a:lnTo>
                    <a:pt x="36941" y="65228"/>
                  </a:lnTo>
                  <a:cubicBezTo>
                    <a:pt x="37036" y="65222"/>
                    <a:pt x="37127" y="65157"/>
                    <a:pt x="37127" y="65062"/>
                  </a:cubicBezTo>
                  <a:cubicBezTo>
                    <a:pt x="37027" y="58657"/>
                    <a:pt x="36527" y="52252"/>
                    <a:pt x="35626" y="45914"/>
                  </a:cubicBezTo>
                  <a:cubicBezTo>
                    <a:pt x="31302" y="15807"/>
                    <a:pt x="19812" y="0"/>
                    <a:pt x="2397" y="0"/>
                  </a:cubicBezTo>
                  <a:close/>
                  <a:moveTo>
                    <a:pt x="36941" y="65228"/>
                  </a:moveTo>
                  <a:cubicBezTo>
                    <a:pt x="36937" y="65228"/>
                    <a:pt x="36932" y="65228"/>
                    <a:pt x="36927" y="65228"/>
                  </a:cubicBezTo>
                  <a:lnTo>
                    <a:pt x="36960" y="65228"/>
                  </a:lnTo>
                  <a:cubicBezTo>
                    <a:pt x="36954" y="65228"/>
                    <a:pt x="36948" y="65228"/>
                    <a:pt x="36941" y="6522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41"/>
            <p:cNvSpPr/>
            <p:nvPr/>
          </p:nvSpPr>
          <p:spPr>
            <a:xfrm flipH="1">
              <a:off x="965807" y="2887857"/>
              <a:ext cx="800925" cy="620326"/>
            </a:xfrm>
            <a:custGeom>
              <a:avLst/>
              <a:gdLst/>
              <a:ahLst/>
              <a:cxnLst/>
              <a:rect l="l" t="t" r="r" b="b"/>
              <a:pathLst>
                <a:path w="27354" h="21186" extrusionOk="0">
                  <a:moveTo>
                    <a:pt x="14994" y="0"/>
                  </a:moveTo>
                  <a:cubicBezTo>
                    <a:pt x="13553" y="0"/>
                    <a:pt x="12060" y="221"/>
                    <a:pt x="10575" y="686"/>
                  </a:cubicBezTo>
                  <a:cubicBezTo>
                    <a:pt x="3970" y="2754"/>
                    <a:pt x="0" y="8858"/>
                    <a:pt x="1735" y="14329"/>
                  </a:cubicBezTo>
                  <a:cubicBezTo>
                    <a:pt x="3053" y="18569"/>
                    <a:pt x="7398" y="21186"/>
                    <a:pt x="12360" y="21186"/>
                  </a:cubicBezTo>
                  <a:cubicBezTo>
                    <a:pt x="13801" y="21186"/>
                    <a:pt x="15293" y="20965"/>
                    <a:pt x="16779" y="20500"/>
                  </a:cubicBezTo>
                  <a:cubicBezTo>
                    <a:pt x="23384" y="18432"/>
                    <a:pt x="27353" y="12328"/>
                    <a:pt x="25652" y="6857"/>
                  </a:cubicBezTo>
                  <a:cubicBezTo>
                    <a:pt x="24308" y="2617"/>
                    <a:pt x="19958" y="0"/>
                    <a:pt x="149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41"/>
            <p:cNvSpPr/>
            <p:nvPr/>
          </p:nvSpPr>
          <p:spPr>
            <a:xfrm flipH="1">
              <a:off x="1174836" y="3143442"/>
              <a:ext cx="355547" cy="786139"/>
            </a:xfrm>
            <a:custGeom>
              <a:avLst/>
              <a:gdLst/>
              <a:ahLst/>
              <a:cxnLst/>
              <a:rect l="l" t="t" r="r" b="b"/>
              <a:pathLst>
                <a:path w="12143" h="26849" extrusionOk="0">
                  <a:moveTo>
                    <a:pt x="5551" y="0"/>
                  </a:moveTo>
                  <a:cubicBezTo>
                    <a:pt x="4837" y="0"/>
                    <a:pt x="4131" y="389"/>
                    <a:pt x="3837" y="1297"/>
                  </a:cubicBezTo>
                  <a:cubicBezTo>
                    <a:pt x="3804" y="1364"/>
                    <a:pt x="1602" y="8035"/>
                    <a:pt x="201" y="12905"/>
                  </a:cubicBezTo>
                  <a:cubicBezTo>
                    <a:pt x="1" y="13539"/>
                    <a:pt x="168" y="14206"/>
                    <a:pt x="601" y="14673"/>
                  </a:cubicBezTo>
                  <a:cubicBezTo>
                    <a:pt x="4404" y="18809"/>
                    <a:pt x="6505" y="22612"/>
                    <a:pt x="8173" y="25848"/>
                  </a:cubicBezTo>
                  <a:cubicBezTo>
                    <a:pt x="8507" y="26448"/>
                    <a:pt x="9141" y="26849"/>
                    <a:pt x="9841" y="26849"/>
                  </a:cubicBezTo>
                  <a:cubicBezTo>
                    <a:pt x="11242" y="26849"/>
                    <a:pt x="12143" y="25381"/>
                    <a:pt x="11509" y="24113"/>
                  </a:cubicBezTo>
                  <a:cubicBezTo>
                    <a:pt x="9508" y="20077"/>
                    <a:pt x="7006" y="16341"/>
                    <a:pt x="4070" y="12939"/>
                  </a:cubicBezTo>
                  <a:cubicBezTo>
                    <a:pt x="5471" y="8269"/>
                    <a:pt x="7373" y="2531"/>
                    <a:pt x="7373" y="2464"/>
                  </a:cubicBezTo>
                  <a:cubicBezTo>
                    <a:pt x="7866" y="1004"/>
                    <a:pt x="6699" y="0"/>
                    <a:pt x="55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1"/>
            <p:cNvSpPr/>
            <p:nvPr/>
          </p:nvSpPr>
          <p:spPr>
            <a:xfrm flipH="1">
              <a:off x="946277" y="1120135"/>
              <a:ext cx="678564" cy="1140280"/>
            </a:xfrm>
            <a:custGeom>
              <a:avLst/>
              <a:gdLst/>
              <a:ahLst/>
              <a:cxnLst/>
              <a:rect l="l" t="t" r="r" b="b"/>
              <a:pathLst>
                <a:path w="23175" h="38944" extrusionOk="0">
                  <a:moveTo>
                    <a:pt x="2484" y="0"/>
                  </a:moveTo>
                  <a:cubicBezTo>
                    <a:pt x="1240" y="0"/>
                    <a:pt x="0" y="1256"/>
                    <a:pt x="758" y="2750"/>
                  </a:cubicBezTo>
                  <a:lnTo>
                    <a:pt x="1726" y="4652"/>
                  </a:lnTo>
                  <a:cubicBezTo>
                    <a:pt x="1225" y="6120"/>
                    <a:pt x="1059" y="7687"/>
                    <a:pt x="1325" y="9255"/>
                  </a:cubicBezTo>
                  <a:cubicBezTo>
                    <a:pt x="1392" y="9555"/>
                    <a:pt x="1526" y="9856"/>
                    <a:pt x="1726" y="10122"/>
                  </a:cubicBezTo>
                  <a:cubicBezTo>
                    <a:pt x="3861" y="12691"/>
                    <a:pt x="13634" y="17828"/>
                    <a:pt x="19071" y="20096"/>
                  </a:cubicBezTo>
                  <a:cubicBezTo>
                    <a:pt x="16770" y="30771"/>
                    <a:pt x="8631" y="35207"/>
                    <a:pt x="8264" y="35407"/>
                  </a:cubicBezTo>
                  <a:cubicBezTo>
                    <a:pt x="6529" y="36308"/>
                    <a:pt x="7196" y="38943"/>
                    <a:pt x="9164" y="38943"/>
                  </a:cubicBezTo>
                  <a:cubicBezTo>
                    <a:pt x="9465" y="38943"/>
                    <a:pt x="9765" y="38876"/>
                    <a:pt x="10032" y="38710"/>
                  </a:cubicBezTo>
                  <a:cubicBezTo>
                    <a:pt x="10465" y="38476"/>
                    <a:pt x="20906" y="32872"/>
                    <a:pt x="23041" y="19196"/>
                  </a:cubicBezTo>
                  <a:cubicBezTo>
                    <a:pt x="23174" y="18328"/>
                    <a:pt x="22674" y="17461"/>
                    <a:pt x="21840" y="17161"/>
                  </a:cubicBezTo>
                  <a:cubicBezTo>
                    <a:pt x="17070" y="15393"/>
                    <a:pt x="7396" y="10256"/>
                    <a:pt x="4995" y="8088"/>
                  </a:cubicBezTo>
                  <a:cubicBezTo>
                    <a:pt x="4895" y="7220"/>
                    <a:pt x="5061" y="6386"/>
                    <a:pt x="5462" y="5619"/>
                  </a:cubicBezTo>
                  <a:cubicBezTo>
                    <a:pt x="5795" y="5052"/>
                    <a:pt x="5829" y="4352"/>
                    <a:pt x="5495" y="3785"/>
                  </a:cubicBezTo>
                  <a:lnTo>
                    <a:pt x="4094" y="1049"/>
                  </a:lnTo>
                  <a:cubicBezTo>
                    <a:pt x="3718" y="309"/>
                    <a:pt x="3101" y="0"/>
                    <a:pt x="24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1"/>
            <p:cNvSpPr/>
            <p:nvPr/>
          </p:nvSpPr>
          <p:spPr>
            <a:xfrm flipH="1">
              <a:off x="1392650" y="1275642"/>
              <a:ext cx="173865" cy="133078"/>
            </a:xfrm>
            <a:custGeom>
              <a:avLst/>
              <a:gdLst/>
              <a:ahLst/>
              <a:cxnLst/>
              <a:rect l="l" t="t" r="r" b="b"/>
              <a:pathLst>
                <a:path w="5938" h="4545" extrusionOk="0">
                  <a:moveTo>
                    <a:pt x="4657" y="0"/>
                  </a:moveTo>
                  <a:cubicBezTo>
                    <a:pt x="4567" y="0"/>
                    <a:pt x="4471" y="13"/>
                    <a:pt x="4370" y="41"/>
                  </a:cubicBezTo>
                  <a:cubicBezTo>
                    <a:pt x="2002" y="675"/>
                    <a:pt x="468" y="3010"/>
                    <a:pt x="401" y="3110"/>
                  </a:cubicBezTo>
                  <a:cubicBezTo>
                    <a:pt x="1" y="3711"/>
                    <a:pt x="434" y="4545"/>
                    <a:pt x="1201" y="4545"/>
                  </a:cubicBezTo>
                  <a:cubicBezTo>
                    <a:pt x="1502" y="4545"/>
                    <a:pt x="1802" y="4378"/>
                    <a:pt x="1969" y="4111"/>
                  </a:cubicBezTo>
                  <a:cubicBezTo>
                    <a:pt x="1969" y="4111"/>
                    <a:pt x="3203" y="2276"/>
                    <a:pt x="4837" y="1843"/>
                  </a:cubicBezTo>
                  <a:cubicBezTo>
                    <a:pt x="5937" y="1537"/>
                    <a:pt x="5638" y="0"/>
                    <a:pt x="46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41"/>
            <p:cNvSpPr/>
            <p:nvPr/>
          </p:nvSpPr>
          <p:spPr>
            <a:xfrm flipH="1">
              <a:off x="1150417" y="3845547"/>
              <a:ext cx="424882" cy="127983"/>
            </a:xfrm>
            <a:custGeom>
              <a:avLst/>
              <a:gdLst/>
              <a:ahLst/>
              <a:cxnLst/>
              <a:rect l="l" t="t" r="r" b="b"/>
              <a:pathLst>
                <a:path w="14511" h="4371" extrusionOk="0">
                  <a:moveTo>
                    <a:pt x="7673" y="1"/>
                  </a:moveTo>
                  <a:lnTo>
                    <a:pt x="0" y="4371"/>
                  </a:lnTo>
                  <a:lnTo>
                    <a:pt x="14511" y="4371"/>
                  </a:lnTo>
                  <a:lnTo>
                    <a:pt x="14110" y="268"/>
                  </a:lnTo>
                  <a:lnTo>
                    <a:pt x="76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41"/>
            <p:cNvSpPr/>
            <p:nvPr/>
          </p:nvSpPr>
          <p:spPr>
            <a:xfrm flipH="1">
              <a:off x="1759880" y="1812666"/>
              <a:ext cx="607531" cy="526249"/>
            </a:xfrm>
            <a:custGeom>
              <a:avLst/>
              <a:gdLst/>
              <a:ahLst/>
              <a:cxnLst/>
              <a:rect l="l" t="t" r="r" b="b"/>
              <a:pathLst>
                <a:path w="20749" h="17973" extrusionOk="0">
                  <a:moveTo>
                    <a:pt x="10586" y="1"/>
                  </a:moveTo>
                  <a:cubicBezTo>
                    <a:pt x="10252" y="1"/>
                    <a:pt x="9914" y="16"/>
                    <a:pt x="9574" y="47"/>
                  </a:cubicBezTo>
                  <a:cubicBezTo>
                    <a:pt x="4104" y="547"/>
                    <a:pt x="1" y="4917"/>
                    <a:pt x="434" y="9854"/>
                  </a:cubicBezTo>
                  <a:cubicBezTo>
                    <a:pt x="872" y="14515"/>
                    <a:pt x="5094" y="17973"/>
                    <a:pt x="10157" y="17973"/>
                  </a:cubicBezTo>
                  <a:cubicBezTo>
                    <a:pt x="10493" y="17973"/>
                    <a:pt x="10833" y="17957"/>
                    <a:pt x="11175" y="17926"/>
                  </a:cubicBezTo>
                  <a:cubicBezTo>
                    <a:pt x="16646" y="17459"/>
                    <a:pt x="20749" y="13056"/>
                    <a:pt x="20315" y="8119"/>
                  </a:cubicBezTo>
                  <a:cubicBezTo>
                    <a:pt x="19908" y="3487"/>
                    <a:pt x="15655" y="1"/>
                    <a:pt x="1058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1"/>
            <p:cNvSpPr/>
            <p:nvPr/>
          </p:nvSpPr>
          <p:spPr>
            <a:xfrm flipH="1">
              <a:off x="2035288" y="1959886"/>
              <a:ext cx="198313" cy="284572"/>
            </a:xfrm>
            <a:custGeom>
              <a:avLst/>
              <a:gdLst/>
              <a:ahLst/>
              <a:cxnLst/>
              <a:rect l="l" t="t" r="r" b="b"/>
              <a:pathLst>
                <a:path w="6773" h="9719" extrusionOk="0">
                  <a:moveTo>
                    <a:pt x="2422" y="0"/>
                  </a:moveTo>
                  <a:cubicBezTo>
                    <a:pt x="2280" y="0"/>
                    <a:pt x="2140" y="18"/>
                    <a:pt x="2002" y="56"/>
                  </a:cubicBezTo>
                  <a:cubicBezTo>
                    <a:pt x="568" y="456"/>
                    <a:pt x="1" y="2958"/>
                    <a:pt x="735" y="5593"/>
                  </a:cubicBezTo>
                  <a:cubicBezTo>
                    <a:pt x="1430" y="8012"/>
                    <a:pt x="2948" y="9718"/>
                    <a:pt x="4319" y="9718"/>
                  </a:cubicBezTo>
                  <a:cubicBezTo>
                    <a:pt x="4460" y="9718"/>
                    <a:pt x="4600" y="9700"/>
                    <a:pt x="4737" y="9663"/>
                  </a:cubicBezTo>
                  <a:cubicBezTo>
                    <a:pt x="6205" y="9229"/>
                    <a:pt x="6772" y="6761"/>
                    <a:pt x="6005" y="4092"/>
                  </a:cubicBezTo>
                  <a:cubicBezTo>
                    <a:pt x="5340" y="1703"/>
                    <a:pt x="3798" y="0"/>
                    <a:pt x="24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1"/>
            <p:cNvSpPr/>
            <p:nvPr/>
          </p:nvSpPr>
          <p:spPr>
            <a:xfrm flipH="1">
              <a:off x="1786232" y="1745790"/>
              <a:ext cx="643692" cy="379820"/>
            </a:xfrm>
            <a:custGeom>
              <a:avLst/>
              <a:gdLst/>
              <a:ahLst/>
              <a:cxnLst/>
              <a:rect l="l" t="t" r="r" b="b"/>
              <a:pathLst>
                <a:path w="21984" h="12972" extrusionOk="0">
                  <a:moveTo>
                    <a:pt x="10141" y="1"/>
                  </a:moveTo>
                  <a:cubicBezTo>
                    <a:pt x="8797" y="1"/>
                    <a:pt x="7434" y="207"/>
                    <a:pt x="6105" y="663"/>
                  </a:cubicBezTo>
                  <a:cubicBezTo>
                    <a:pt x="1" y="2731"/>
                    <a:pt x="1168" y="12972"/>
                    <a:pt x="1168" y="12972"/>
                  </a:cubicBezTo>
                  <a:cubicBezTo>
                    <a:pt x="7473" y="12171"/>
                    <a:pt x="19948" y="8602"/>
                    <a:pt x="21983" y="7168"/>
                  </a:cubicBezTo>
                  <a:cubicBezTo>
                    <a:pt x="20699" y="3370"/>
                    <a:pt x="15577" y="1"/>
                    <a:pt x="101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1"/>
            <p:cNvSpPr/>
            <p:nvPr/>
          </p:nvSpPr>
          <p:spPr>
            <a:xfrm flipH="1">
              <a:off x="1748139" y="2051357"/>
              <a:ext cx="611454" cy="356748"/>
            </a:xfrm>
            <a:custGeom>
              <a:avLst/>
              <a:gdLst/>
              <a:ahLst/>
              <a:cxnLst/>
              <a:rect l="l" t="t" r="r" b="b"/>
              <a:pathLst>
                <a:path w="20883" h="12184" extrusionOk="0">
                  <a:moveTo>
                    <a:pt x="20882" y="1"/>
                  </a:moveTo>
                  <a:lnTo>
                    <a:pt x="20882" y="1"/>
                  </a:lnTo>
                  <a:cubicBezTo>
                    <a:pt x="17980" y="1602"/>
                    <a:pt x="7806" y="4104"/>
                    <a:pt x="1" y="5571"/>
                  </a:cubicBezTo>
                  <a:cubicBezTo>
                    <a:pt x="1" y="5571"/>
                    <a:pt x="3951" y="12184"/>
                    <a:pt x="9644" y="12184"/>
                  </a:cubicBezTo>
                  <a:cubicBezTo>
                    <a:pt x="10163" y="12184"/>
                    <a:pt x="10696" y="12129"/>
                    <a:pt x="11242" y="12009"/>
                  </a:cubicBezTo>
                  <a:cubicBezTo>
                    <a:pt x="19214" y="10275"/>
                    <a:pt x="20682" y="5104"/>
                    <a:pt x="208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1"/>
            <p:cNvSpPr/>
            <p:nvPr/>
          </p:nvSpPr>
          <p:spPr>
            <a:xfrm flipH="1">
              <a:off x="2455280" y="1953854"/>
              <a:ext cx="437590" cy="428484"/>
            </a:xfrm>
            <a:custGeom>
              <a:avLst/>
              <a:gdLst/>
              <a:ahLst/>
              <a:cxnLst/>
              <a:rect l="l" t="t" r="r" b="b"/>
              <a:pathLst>
                <a:path w="14945" h="14634" extrusionOk="0">
                  <a:moveTo>
                    <a:pt x="6033" y="0"/>
                  </a:moveTo>
                  <a:cubicBezTo>
                    <a:pt x="5019" y="0"/>
                    <a:pt x="4046" y="267"/>
                    <a:pt x="3203" y="829"/>
                  </a:cubicBezTo>
                  <a:cubicBezTo>
                    <a:pt x="368" y="2697"/>
                    <a:pt x="1" y="7133"/>
                    <a:pt x="2369" y="10703"/>
                  </a:cubicBezTo>
                  <a:cubicBezTo>
                    <a:pt x="4025" y="13198"/>
                    <a:pt x="6577" y="14633"/>
                    <a:pt x="8931" y="14633"/>
                  </a:cubicBezTo>
                  <a:cubicBezTo>
                    <a:pt x="9945" y="14633"/>
                    <a:pt x="10922" y="14367"/>
                    <a:pt x="11776" y="13805"/>
                  </a:cubicBezTo>
                  <a:cubicBezTo>
                    <a:pt x="14578" y="11937"/>
                    <a:pt x="14945" y="7500"/>
                    <a:pt x="12610" y="3931"/>
                  </a:cubicBezTo>
                  <a:cubicBezTo>
                    <a:pt x="10954" y="1436"/>
                    <a:pt x="8386" y="0"/>
                    <a:pt x="60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1"/>
            <p:cNvSpPr/>
            <p:nvPr/>
          </p:nvSpPr>
          <p:spPr>
            <a:xfrm flipH="1">
              <a:off x="2656463" y="2057154"/>
              <a:ext cx="130911" cy="237490"/>
            </a:xfrm>
            <a:custGeom>
              <a:avLst/>
              <a:gdLst/>
              <a:ahLst/>
              <a:cxnLst/>
              <a:rect l="l" t="t" r="r" b="b"/>
              <a:pathLst>
                <a:path w="4471" h="8111" extrusionOk="0">
                  <a:moveTo>
                    <a:pt x="1423" y="1"/>
                  </a:moveTo>
                  <a:cubicBezTo>
                    <a:pt x="1405" y="1"/>
                    <a:pt x="1386" y="2"/>
                    <a:pt x="1368" y="3"/>
                  </a:cubicBezTo>
                  <a:cubicBezTo>
                    <a:pt x="400" y="69"/>
                    <a:pt x="0" y="1937"/>
                    <a:pt x="467" y="4172"/>
                  </a:cubicBezTo>
                  <a:cubicBezTo>
                    <a:pt x="926" y="6366"/>
                    <a:pt x="2059" y="8110"/>
                    <a:pt x="3047" y="8110"/>
                  </a:cubicBezTo>
                  <a:cubicBezTo>
                    <a:pt x="3066" y="8110"/>
                    <a:pt x="3084" y="8110"/>
                    <a:pt x="3102" y="8109"/>
                  </a:cubicBezTo>
                  <a:cubicBezTo>
                    <a:pt x="4070" y="8008"/>
                    <a:pt x="4470" y="6174"/>
                    <a:pt x="4003" y="3939"/>
                  </a:cubicBezTo>
                  <a:cubicBezTo>
                    <a:pt x="3545" y="1745"/>
                    <a:pt x="2411" y="1"/>
                    <a:pt x="14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1"/>
            <p:cNvSpPr/>
            <p:nvPr/>
          </p:nvSpPr>
          <p:spPr>
            <a:xfrm flipH="1">
              <a:off x="2486522" y="1886686"/>
              <a:ext cx="429772" cy="265950"/>
            </a:xfrm>
            <a:custGeom>
              <a:avLst/>
              <a:gdLst/>
              <a:ahLst/>
              <a:cxnLst/>
              <a:rect l="l" t="t" r="r" b="b"/>
              <a:pathLst>
                <a:path w="14678" h="9083" extrusionOk="0">
                  <a:moveTo>
                    <a:pt x="4919" y="1"/>
                  </a:moveTo>
                  <a:cubicBezTo>
                    <a:pt x="4646" y="1"/>
                    <a:pt x="4374" y="18"/>
                    <a:pt x="4103" y="54"/>
                  </a:cubicBezTo>
                  <a:cubicBezTo>
                    <a:pt x="0" y="554"/>
                    <a:pt x="667" y="8894"/>
                    <a:pt x="667" y="8894"/>
                  </a:cubicBezTo>
                  <a:cubicBezTo>
                    <a:pt x="1779" y="9025"/>
                    <a:pt x="3174" y="9083"/>
                    <a:pt x="4655" y="9083"/>
                  </a:cubicBezTo>
                  <a:cubicBezTo>
                    <a:pt x="8817" y="9083"/>
                    <a:pt x="13644" y="8626"/>
                    <a:pt x="14677" y="8060"/>
                  </a:cubicBezTo>
                  <a:cubicBezTo>
                    <a:pt x="13705" y="4296"/>
                    <a:pt x="9223" y="1"/>
                    <a:pt x="49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41"/>
            <p:cNvSpPr/>
            <p:nvPr/>
          </p:nvSpPr>
          <p:spPr>
            <a:xfrm flipH="1">
              <a:off x="2463098" y="2205691"/>
              <a:ext cx="411208" cy="227593"/>
            </a:xfrm>
            <a:custGeom>
              <a:avLst/>
              <a:gdLst/>
              <a:ahLst/>
              <a:cxnLst/>
              <a:rect l="l" t="t" r="r" b="b"/>
              <a:pathLst>
                <a:path w="14044" h="7773" extrusionOk="0">
                  <a:moveTo>
                    <a:pt x="14044" y="0"/>
                  </a:moveTo>
                  <a:lnTo>
                    <a:pt x="14044" y="0"/>
                  </a:lnTo>
                  <a:cubicBezTo>
                    <a:pt x="12672" y="520"/>
                    <a:pt x="8838" y="739"/>
                    <a:pt x="4844" y="739"/>
                  </a:cubicBezTo>
                  <a:cubicBezTo>
                    <a:pt x="3203" y="739"/>
                    <a:pt x="1535" y="702"/>
                    <a:pt x="0" y="634"/>
                  </a:cubicBezTo>
                  <a:lnTo>
                    <a:pt x="0" y="634"/>
                  </a:lnTo>
                  <a:cubicBezTo>
                    <a:pt x="0" y="634"/>
                    <a:pt x="3103" y="7706"/>
                    <a:pt x="7472" y="7772"/>
                  </a:cubicBezTo>
                  <a:cubicBezTo>
                    <a:pt x="7496" y="7772"/>
                    <a:pt x="7519" y="7772"/>
                    <a:pt x="7542" y="7772"/>
                  </a:cubicBezTo>
                  <a:cubicBezTo>
                    <a:pt x="12852" y="7772"/>
                    <a:pt x="13878" y="3985"/>
                    <a:pt x="1404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41"/>
            <p:cNvSpPr/>
            <p:nvPr/>
          </p:nvSpPr>
          <p:spPr>
            <a:xfrm flipH="1">
              <a:off x="1789512" y="1471905"/>
              <a:ext cx="638977" cy="219102"/>
            </a:xfrm>
            <a:custGeom>
              <a:avLst/>
              <a:gdLst/>
              <a:ahLst/>
              <a:cxnLst/>
              <a:rect l="l" t="t" r="r" b="b"/>
              <a:pathLst>
                <a:path w="21823" h="7483" extrusionOk="0">
                  <a:moveTo>
                    <a:pt x="2744" y="1"/>
                  </a:moveTo>
                  <a:cubicBezTo>
                    <a:pt x="1176" y="1"/>
                    <a:pt x="1" y="2198"/>
                    <a:pt x="1620" y="3412"/>
                  </a:cubicBezTo>
                  <a:cubicBezTo>
                    <a:pt x="5511" y="6050"/>
                    <a:pt x="10120" y="7482"/>
                    <a:pt x="14833" y="7482"/>
                  </a:cubicBezTo>
                  <a:cubicBezTo>
                    <a:pt x="14887" y="7482"/>
                    <a:pt x="14942" y="7482"/>
                    <a:pt x="14996" y="7482"/>
                  </a:cubicBezTo>
                  <a:cubicBezTo>
                    <a:pt x="16530" y="7482"/>
                    <a:pt x="18031" y="7348"/>
                    <a:pt x="19533" y="7048"/>
                  </a:cubicBezTo>
                  <a:cubicBezTo>
                    <a:pt x="21822" y="6609"/>
                    <a:pt x="21339" y="3338"/>
                    <a:pt x="19249" y="3338"/>
                  </a:cubicBezTo>
                  <a:cubicBezTo>
                    <a:pt x="19116" y="3338"/>
                    <a:pt x="18977" y="3351"/>
                    <a:pt x="18832" y="3379"/>
                  </a:cubicBezTo>
                  <a:cubicBezTo>
                    <a:pt x="17564" y="3615"/>
                    <a:pt x="16288" y="3731"/>
                    <a:pt x="15020" y="3731"/>
                  </a:cubicBezTo>
                  <a:cubicBezTo>
                    <a:pt x="11083" y="3731"/>
                    <a:pt x="7218" y="2605"/>
                    <a:pt x="3888" y="410"/>
                  </a:cubicBezTo>
                  <a:cubicBezTo>
                    <a:pt x="3506" y="123"/>
                    <a:pt x="3114" y="1"/>
                    <a:pt x="27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1"/>
            <p:cNvSpPr/>
            <p:nvPr/>
          </p:nvSpPr>
          <p:spPr>
            <a:xfrm flipH="1">
              <a:off x="2573542" y="1356015"/>
              <a:ext cx="458993" cy="241209"/>
            </a:xfrm>
            <a:custGeom>
              <a:avLst/>
              <a:gdLst/>
              <a:ahLst/>
              <a:cxnLst/>
              <a:rect l="l" t="t" r="r" b="b"/>
              <a:pathLst>
                <a:path w="15676" h="8238" extrusionOk="0">
                  <a:moveTo>
                    <a:pt x="7800" y="0"/>
                  </a:moveTo>
                  <a:cubicBezTo>
                    <a:pt x="6982" y="0"/>
                    <a:pt x="6138" y="114"/>
                    <a:pt x="5304" y="399"/>
                  </a:cubicBezTo>
                  <a:cubicBezTo>
                    <a:pt x="3069" y="1166"/>
                    <a:pt x="1402" y="2967"/>
                    <a:pt x="434" y="5736"/>
                  </a:cubicBezTo>
                  <a:cubicBezTo>
                    <a:pt x="1" y="6937"/>
                    <a:pt x="901" y="8204"/>
                    <a:pt x="2202" y="8237"/>
                  </a:cubicBezTo>
                  <a:cubicBezTo>
                    <a:pt x="2969" y="8237"/>
                    <a:pt x="3670" y="7737"/>
                    <a:pt x="3937" y="7003"/>
                  </a:cubicBezTo>
                  <a:cubicBezTo>
                    <a:pt x="4537" y="5335"/>
                    <a:pt x="5371" y="4335"/>
                    <a:pt x="6505" y="3934"/>
                  </a:cubicBezTo>
                  <a:cubicBezTo>
                    <a:pt x="6921" y="3796"/>
                    <a:pt x="7365" y="3738"/>
                    <a:pt x="7814" y="3738"/>
                  </a:cubicBezTo>
                  <a:cubicBezTo>
                    <a:pt x="9524" y="3738"/>
                    <a:pt x="11315" y="4579"/>
                    <a:pt x="11976" y="5002"/>
                  </a:cubicBezTo>
                  <a:cubicBezTo>
                    <a:pt x="12323" y="5211"/>
                    <a:pt x="12665" y="5302"/>
                    <a:pt x="12986" y="5302"/>
                  </a:cubicBezTo>
                  <a:cubicBezTo>
                    <a:pt x="14608" y="5302"/>
                    <a:pt x="15676" y="2975"/>
                    <a:pt x="13977" y="1833"/>
                  </a:cubicBezTo>
                  <a:cubicBezTo>
                    <a:pt x="13818" y="1753"/>
                    <a:pt x="11010" y="0"/>
                    <a:pt x="78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1"/>
            <p:cNvSpPr/>
            <p:nvPr/>
          </p:nvSpPr>
          <p:spPr>
            <a:xfrm flipH="1">
              <a:off x="2199373" y="2420080"/>
              <a:ext cx="355547" cy="101104"/>
            </a:xfrm>
            <a:custGeom>
              <a:avLst/>
              <a:gdLst/>
              <a:ahLst/>
              <a:cxnLst/>
              <a:rect l="l" t="t" r="r" b="b"/>
              <a:pathLst>
                <a:path w="12143" h="3453" extrusionOk="0">
                  <a:moveTo>
                    <a:pt x="5228" y="0"/>
                  </a:moveTo>
                  <a:cubicBezTo>
                    <a:pt x="3956" y="0"/>
                    <a:pt x="2867" y="227"/>
                    <a:pt x="1968" y="684"/>
                  </a:cubicBezTo>
                  <a:cubicBezTo>
                    <a:pt x="1101" y="1084"/>
                    <a:pt x="400" y="1818"/>
                    <a:pt x="67" y="2719"/>
                  </a:cubicBezTo>
                  <a:cubicBezTo>
                    <a:pt x="0" y="3019"/>
                    <a:pt x="167" y="3319"/>
                    <a:pt x="467" y="3419"/>
                  </a:cubicBezTo>
                  <a:cubicBezTo>
                    <a:pt x="501" y="3419"/>
                    <a:pt x="567" y="3452"/>
                    <a:pt x="601" y="3452"/>
                  </a:cubicBezTo>
                  <a:cubicBezTo>
                    <a:pt x="867" y="3452"/>
                    <a:pt x="1101" y="3286"/>
                    <a:pt x="1168" y="3052"/>
                  </a:cubicBezTo>
                  <a:cubicBezTo>
                    <a:pt x="1435" y="2418"/>
                    <a:pt x="1935" y="1918"/>
                    <a:pt x="2569" y="1651"/>
                  </a:cubicBezTo>
                  <a:cubicBezTo>
                    <a:pt x="3138" y="1359"/>
                    <a:pt x="3991" y="1116"/>
                    <a:pt x="5228" y="1116"/>
                  </a:cubicBezTo>
                  <a:cubicBezTo>
                    <a:pt x="6675" y="1116"/>
                    <a:pt x="8648" y="1448"/>
                    <a:pt x="11308" y="2418"/>
                  </a:cubicBezTo>
                  <a:cubicBezTo>
                    <a:pt x="11375" y="2440"/>
                    <a:pt x="11443" y="2451"/>
                    <a:pt x="11510" y="2451"/>
                  </a:cubicBezTo>
                  <a:cubicBezTo>
                    <a:pt x="11745" y="2451"/>
                    <a:pt x="11964" y="2319"/>
                    <a:pt x="12042" y="2085"/>
                  </a:cubicBezTo>
                  <a:cubicBezTo>
                    <a:pt x="12142" y="1785"/>
                    <a:pt x="11975" y="1451"/>
                    <a:pt x="11709" y="1351"/>
                  </a:cubicBezTo>
                  <a:cubicBezTo>
                    <a:pt x="9190" y="453"/>
                    <a:pt x="7025" y="0"/>
                    <a:pt x="52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1"/>
            <p:cNvSpPr/>
            <p:nvPr/>
          </p:nvSpPr>
          <p:spPr>
            <a:xfrm flipH="1">
              <a:off x="2537323" y="2460603"/>
              <a:ext cx="1063655" cy="881972"/>
            </a:xfrm>
            <a:custGeom>
              <a:avLst/>
              <a:gdLst/>
              <a:ahLst/>
              <a:cxnLst/>
              <a:rect l="l" t="t" r="r" b="b"/>
              <a:pathLst>
                <a:path w="36327" h="30122" extrusionOk="0">
                  <a:moveTo>
                    <a:pt x="18681" y="0"/>
                  </a:moveTo>
                  <a:cubicBezTo>
                    <a:pt x="12143" y="567"/>
                    <a:pt x="5805" y="2435"/>
                    <a:pt x="1" y="5471"/>
                  </a:cubicBezTo>
                  <a:cubicBezTo>
                    <a:pt x="67" y="5459"/>
                    <a:pt x="136" y="5453"/>
                    <a:pt x="209" y="5453"/>
                  </a:cubicBezTo>
                  <a:cubicBezTo>
                    <a:pt x="3703" y="5453"/>
                    <a:pt x="14805" y="19372"/>
                    <a:pt x="17713" y="30122"/>
                  </a:cubicBezTo>
                  <a:cubicBezTo>
                    <a:pt x="23184" y="28087"/>
                    <a:pt x="29555" y="26719"/>
                    <a:pt x="36327" y="25652"/>
                  </a:cubicBezTo>
                  <a:cubicBezTo>
                    <a:pt x="32224" y="14311"/>
                    <a:pt x="24685" y="1468"/>
                    <a:pt x="186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1"/>
            <p:cNvSpPr/>
            <p:nvPr/>
          </p:nvSpPr>
          <p:spPr>
            <a:xfrm flipH="1">
              <a:off x="3053998" y="2458436"/>
              <a:ext cx="606564" cy="293239"/>
            </a:xfrm>
            <a:custGeom>
              <a:avLst/>
              <a:gdLst/>
              <a:ahLst/>
              <a:cxnLst/>
              <a:rect l="l" t="t" r="r" b="b"/>
              <a:pathLst>
                <a:path w="20716" h="10015" extrusionOk="0">
                  <a:moveTo>
                    <a:pt x="19328" y="0"/>
                  </a:moveTo>
                  <a:cubicBezTo>
                    <a:pt x="12202" y="0"/>
                    <a:pt x="2036" y="5245"/>
                    <a:pt x="2036" y="5245"/>
                  </a:cubicBezTo>
                  <a:cubicBezTo>
                    <a:pt x="1" y="6546"/>
                    <a:pt x="535" y="8981"/>
                    <a:pt x="1669" y="10015"/>
                  </a:cubicBezTo>
                  <a:cubicBezTo>
                    <a:pt x="2736" y="8480"/>
                    <a:pt x="14678" y="4477"/>
                    <a:pt x="19181" y="3944"/>
                  </a:cubicBezTo>
                  <a:cubicBezTo>
                    <a:pt x="16946" y="1876"/>
                    <a:pt x="19014" y="374"/>
                    <a:pt x="20716" y="74"/>
                  </a:cubicBezTo>
                  <a:cubicBezTo>
                    <a:pt x="20269" y="24"/>
                    <a:pt x="19805" y="0"/>
                    <a:pt x="193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1"/>
            <p:cNvSpPr/>
            <p:nvPr/>
          </p:nvSpPr>
          <p:spPr>
            <a:xfrm flipH="1">
              <a:off x="3299130" y="2735747"/>
              <a:ext cx="148508" cy="233742"/>
            </a:xfrm>
            <a:custGeom>
              <a:avLst/>
              <a:gdLst/>
              <a:ahLst/>
              <a:cxnLst/>
              <a:rect l="l" t="t" r="r" b="b"/>
              <a:pathLst>
                <a:path w="5072" h="7983" extrusionOk="0">
                  <a:moveTo>
                    <a:pt x="2755" y="0"/>
                  </a:moveTo>
                  <a:cubicBezTo>
                    <a:pt x="2043" y="0"/>
                    <a:pt x="1336" y="387"/>
                    <a:pt x="1035" y="1278"/>
                  </a:cubicBezTo>
                  <a:cubicBezTo>
                    <a:pt x="835" y="1911"/>
                    <a:pt x="1" y="5080"/>
                    <a:pt x="1368" y="7148"/>
                  </a:cubicBezTo>
                  <a:cubicBezTo>
                    <a:pt x="1702" y="7682"/>
                    <a:pt x="2302" y="7982"/>
                    <a:pt x="2936" y="7982"/>
                  </a:cubicBezTo>
                  <a:cubicBezTo>
                    <a:pt x="3303" y="7982"/>
                    <a:pt x="3637" y="7882"/>
                    <a:pt x="3937" y="7682"/>
                  </a:cubicBezTo>
                  <a:cubicBezTo>
                    <a:pt x="4804" y="7115"/>
                    <a:pt x="5071" y="5981"/>
                    <a:pt x="4504" y="5114"/>
                  </a:cubicBezTo>
                  <a:cubicBezTo>
                    <a:pt x="4237" y="4747"/>
                    <a:pt x="4304" y="3412"/>
                    <a:pt x="4604" y="2345"/>
                  </a:cubicBezTo>
                  <a:cubicBezTo>
                    <a:pt x="4969" y="927"/>
                    <a:pt x="3856" y="0"/>
                    <a:pt x="27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9E5245A-DD14-F72D-E22C-D70F70C4DD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B6445AF-6EF3-4550-A511-8BA8DB557831}" type="slidenum">
              <a:rPr lang="en-GB" smtClean="0"/>
              <a:t>26</a:t>
            </a:fld>
            <a:endParaRPr 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9"/>
          <p:cNvSpPr/>
          <p:nvPr/>
        </p:nvSpPr>
        <p:spPr>
          <a:xfrm>
            <a:off x="1474814" y="1954628"/>
            <a:ext cx="3320700" cy="2724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29"/>
          <p:cNvSpPr txBox="1">
            <a:spLocks noGrp="1"/>
          </p:cNvSpPr>
          <p:nvPr>
            <p:ph type="title"/>
          </p:nvPr>
        </p:nvSpPr>
        <p:spPr>
          <a:xfrm>
            <a:off x="466849" y="1372846"/>
            <a:ext cx="5342597" cy="7179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Mission Statement</a:t>
            </a:r>
            <a:endParaRPr sz="4000"/>
          </a:p>
        </p:txBody>
      </p:sp>
      <p:sp>
        <p:nvSpPr>
          <p:cNvPr id="261" name="Google Shape;261;p29"/>
          <p:cNvSpPr txBox="1">
            <a:spLocks noGrp="1"/>
          </p:cNvSpPr>
          <p:nvPr>
            <p:ph type="subTitle" idx="1"/>
          </p:nvPr>
        </p:nvSpPr>
        <p:spPr>
          <a:xfrm>
            <a:off x="1117600" y="2275903"/>
            <a:ext cx="4663820" cy="16691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 sz="1400"/>
              <a:t>Construção de veículos aéreos que funcionam de forma individual, capazes de se juntar em voo formando configurações diferentes e capazes de em conjunto realizar diversas tarefas.</a:t>
            </a:r>
          </a:p>
        </p:txBody>
      </p:sp>
      <p:grpSp>
        <p:nvGrpSpPr>
          <p:cNvPr id="262" name="Google Shape;262;p29"/>
          <p:cNvGrpSpPr/>
          <p:nvPr/>
        </p:nvGrpSpPr>
        <p:grpSpPr>
          <a:xfrm>
            <a:off x="5500926" y="433888"/>
            <a:ext cx="3204999" cy="3143100"/>
            <a:chOff x="5500926" y="433888"/>
            <a:chExt cx="3204999" cy="3143100"/>
          </a:xfrm>
        </p:grpSpPr>
        <p:sp>
          <p:nvSpPr>
            <p:cNvPr id="263" name="Google Shape;263;p29"/>
            <p:cNvSpPr/>
            <p:nvPr/>
          </p:nvSpPr>
          <p:spPr>
            <a:xfrm>
              <a:off x="5726243" y="433888"/>
              <a:ext cx="2979682" cy="31431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4" name="Google Shape;264;p29"/>
            <p:cNvGrpSpPr/>
            <p:nvPr/>
          </p:nvGrpSpPr>
          <p:grpSpPr>
            <a:xfrm>
              <a:off x="5500926" y="539973"/>
              <a:ext cx="2923065" cy="2854728"/>
              <a:chOff x="2215075" y="1064425"/>
              <a:chExt cx="1564475" cy="1527900"/>
            </a:xfrm>
          </p:grpSpPr>
          <p:sp>
            <p:nvSpPr>
              <p:cNvPr id="265" name="Google Shape;265;p29"/>
              <p:cNvSpPr/>
              <p:nvPr/>
            </p:nvSpPr>
            <p:spPr>
              <a:xfrm>
                <a:off x="3027325" y="2502225"/>
                <a:ext cx="151800" cy="55075"/>
              </a:xfrm>
              <a:custGeom>
                <a:avLst/>
                <a:gdLst/>
                <a:ahLst/>
                <a:cxnLst/>
                <a:rect l="l" t="t" r="r" b="b"/>
                <a:pathLst>
                  <a:path w="6072" h="2203" extrusionOk="0">
                    <a:moveTo>
                      <a:pt x="5938" y="1"/>
                    </a:moveTo>
                    <a:lnTo>
                      <a:pt x="1" y="1802"/>
                    </a:lnTo>
                    <a:lnTo>
                      <a:pt x="134" y="2202"/>
                    </a:lnTo>
                    <a:lnTo>
                      <a:pt x="6072" y="401"/>
                    </a:lnTo>
                    <a:lnTo>
                      <a:pt x="59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9"/>
              <p:cNvSpPr/>
              <p:nvPr/>
            </p:nvSpPr>
            <p:spPr>
              <a:xfrm>
                <a:off x="3219125" y="2465550"/>
                <a:ext cx="81750" cy="34200"/>
              </a:xfrm>
              <a:custGeom>
                <a:avLst/>
                <a:gdLst/>
                <a:ahLst/>
                <a:cxnLst/>
                <a:rect l="l" t="t" r="r" b="b"/>
                <a:pathLst>
                  <a:path w="3270" h="1368" extrusionOk="0">
                    <a:moveTo>
                      <a:pt x="3170" y="0"/>
                    </a:moveTo>
                    <a:lnTo>
                      <a:pt x="1" y="967"/>
                    </a:lnTo>
                    <a:lnTo>
                      <a:pt x="101" y="1368"/>
                    </a:lnTo>
                    <a:lnTo>
                      <a:pt x="3270" y="400"/>
                    </a:lnTo>
                    <a:lnTo>
                      <a:pt x="317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9"/>
              <p:cNvSpPr/>
              <p:nvPr/>
            </p:nvSpPr>
            <p:spPr>
              <a:xfrm>
                <a:off x="2563675" y="1747525"/>
                <a:ext cx="935675" cy="844800"/>
              </a:xfrm>
              <a:custGeom>
                <a:avLst/>
                <a:gdLst/>
                <a:ahLst/>
                <a:cxnLst/>
                <a:rect l="l" t="t" r="r" b="b"/>
                <a:pathLst>
                  <a:path w="37427" h="33792" extrusionOk="0">
                    <a:moveTo>
                      <a:pt x="29922" y="1"/>
                    </a:moveTo>
                    <a:lnTo>
                      <a:pt x="0" y="9107"/>
                    </a:lnTo>
                    <a:lnTo>
                      <a:pt x="7506" y="33791"/>
                    </a:lnTo>
                    <a:lnTo>
                      <a:pt x="37427" y="24652"/>
                    </a:lnTo>
                    <a:lnTo>
                      <a:pt x="2992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9"/>
              <p:cNvSpPr/>
              <p:nvPr/>
            </p:nvSpPr>
            <p:spPr>
              <a:xfrm>
                <a:off x="3311700" y="1662475"/>
                <a:ext cx="467850" cy="702175"/>
              </a:xfrm>
              <a:custGeom>
                <a:avLst/>
                <a:gdLst/>
                <a:ahLst/>
                <a:cxnLst/>
                <a:rect l="l" t="t" r="r" b="b"/>
                <a:pathLst>
                  <a:path w="18714" h="28087" extrusionOk="0">
                    <a:moveTo>
                      <a:pt x="11175" y="0"/>
                    </a:moveTo>
                    <a:lnTo>
                      <a:pt x="1" y="3403"/>
                    </a:lnTo>
                    <a:lnTo>
                      <a:pt x="7506" y="28087"/>
                    </a:lnTo>
                    <a:lnTo>
                      <a:pt x="18714" y="24651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9"/>
              <p:cNvSpPr/>
              <p:nvPr/>
            </p:nvSpPr>
            <p:spPr>
              <a:xfrm>
                <a:off x="3311700" y="1662475"/>
                <a:ext cx="467850" cy="702175"/>
              </a:xfrm>
              <a:custGeom>
                <a:avLst/>
                <a:gdLst/>
                <a:ahLst/>
                <a:cxnLst/>
                <a:rect l="l" t="t" r="r" b="b"/>
                <a:pathLst>
                  <a:path w="18714" h="28087" extrusionOk="0">
                    <a:moveTo>
                      <a:pt x="11175" y="0"/>
                    </a:moveTo>
                    <a:lnTo>
                      <a:pt x="1" y="3403"/>
                    </a:lnTo>
                    <a:lnTo>
                      <a:pt x="7506" y="28087"/>
                    </a:lnTo>
                    <a:lnTo>
                      <a:pt x="18714" y="24651"/>
                    </a:lnTo>
                    <a:lnTo>
                      <a:pt x="111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9"/>
              <p:cNvSpPr/>
              <p:nvPr/>
            </p:nvSpPr>
            <p:spPr>
              <a:xfrm>
                <a:off x="3229150" y="1995200"/>
                <a:ext cx="403650" cy="298575"/>
              </a:xfrm>
              <a:custGeom>
                <a:avLst/>
                <a:gdLst/>
                <a:ahLst/>
                <a:cxnLst/>
                <a:rect l="l" t="t" r="r" b="b"/>
                <a:pathLst>
                  <a:path w="16146" h="11943" extrusionOk="0">
                    <a:moveTo>
                      <a:pt x="13810" y="1"/>
                    </a:moveTo>
                    <a:lnTo>
                      <a:pt x="0" y="4170"/>
                    </a:lnTo>
                    <a:lnTo>
                      <a:pt x="2335" y="11943"/>
                    </a:lnTo>
                    <a:lnTo>
                      <a:pt x="16145" y="7773"/>
                    </a:lnTo>
                    <a:lnTo>
                      <a:pt x="13810" y="1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9"/>
              <p:cNvSpPr/>
              <p:nvPr/>
            </p:nvSpPr>
            <p:spPr>
              <a:xfrm>
                <a:off x="2672075" y="1993525"/>
                <a:ext cx="169325" cy="169325"/>
              </a:xfrm>
              <a:custGeom>
                <a:avLst/>
                <a:gdLst/>
                <a:ahLst/>
                <a:cxnLst/>
                <a:rect l="l" t="t" r="r" b="b"/>
                <a:pathLst>
                  <a:path w="6773" h="6773" extrusionOk="0">
                    <a:moveTo>
                      <a:pt x="5204" y="1"/>
                    </a:moveTo>
                    <a:lnTo>
                      <a:pt x="1" y="1602"/>
                    </a:lnTo>
                    <a:lnTo>
                      <a:pt x="1602" y="6772"/>
                    </a:lnTo>
                    <a:lnTo>
                      <a:pt x="6772" y="5205"/>
                    </a:lnTo>
                    <a:lnTo>
                      <a:pt x="5204" y="1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9"/>
              <p:cNvSpPr/>
              <p:nvPr/>
            </p:nvSpPr>
            <p:spPr>
              <a:xfrm>
                <a:off x="2831350" y="1945175"/>
                <a:ext cx="168500" cy="169300"/>
              </a:xfrm>
              <a:custGeom>
                <a:avLst/>
                <a:gdLst/>
                <a:ahLst/>
                <a:cxnLst/>
                <a:rect l="l" t="t" r="r" b="b"/>
                <a:pathLst>
                  <a:path w="6740" h="6772" extrusionOk="0">
                    <a:moveTo>
                      <a:pt x="5171" y="0"/>
                    </a:moveTo>
                    <a:lnTo>
                      <a:pt x="1" y="1601"/>
                    </a:lnTo>
                    <a:lnTo>
                      <a:pt x="1569" y="6772"/>
                    </a:lnTo>
                    <a:lnTo>
                      <a:pt x="6739" y="5204"/>
                    </a:lnTo>
                    <a:lnTo>
                      <a:pt x="5171" y="0"/>
                    </a:lnTo>
                    <a:close/>
                  </a:path>
                </a:pathLst>
              </a:custGeom>
              <a:solidFill>
                <a:srgbClr val="1A2327">
                  <a:alpha val="130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9"/>
              <p:cNvSpPr/>
              <p:nvPr/>
            </p:nvSpPr>
            <p:spPr>
              <a:xfrm>
                <a:off x="2827200" y="1103350"/>
                <a:ext cx="231025" cy="339150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13566" extrusionOk="0">
                    <a:moveTo>
                      <a:pt x="4145" y="1"/>
                    </a:moveTo>
                    <a:cubicBezTo>
                      <a:pt x="3944" y="1"/>
                      <a:pt x="3740" y="17"/>
                      <a:pt x="3536" y="49"/>
                    </a:cubicBezTo>
                    <a:cubicBezTo>
                      <a:pt x="1434" y="383"/>
                      <a:pt x="0" y="2384"/>
                      <a:pt x="334" y="4486"/>
                    </a:cubicBezTo>
                    <a:lnTo>
                      <a:pt x="1268" y="10323"/>
                    </a:lnTo>
                    <a:cubicBezTo>
                      <a:pt x="1571" y="12234"/>
                      <a:pt x="3226" y="13566"/>
                      <a:pt x="5129" y="13566"/>
                    </a:cubicBezTo>
                    <a:cubicBezTo>
                      <a:pt x="5318" y="13566"/>
                      <a:pt x="5511" y="13553"/>
                      <a:pt x="5704" y="13525"/>
                    </a:cubicBezTo>
                    <a:cubicBezTo>
                      <a:pt x="7806" y="13159"/>
                      <a:pt x="9240" y="11190"/>
                      <a:pt x="8906" y="9089"/>
                    </a:cubicBezTo>
                    <a:lnTo>
                      <a:pt x="7972" y="3251"/>
                    </a:lnTo>
                    <a:cubicBezTo>
                      <a:pt x="7671" y="1354"/>
                      <a:pt x="6011" y="1"/>
                      <a:pt x="41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9"/>
              <p:cNvSpPr/>
              <p:nvPr/>
            </p:nvSpPr>
            <p:spPr>
              <a:xfrm>
                <a:off x="2875550" y="1207050"/>
                <a:ext cx="147100" cy="123650"/>
              </a:xfrm>
              <a:custGeom>
                <a:avLst/>
                <a:gdLst/>
                <a:ahLst/>
                <a:cxnLst/>
                <a:rect l="l" t="t" r="r" b="b"/>
                <a:pathLst>
                  <a:path w="5884" h="4946" extrusionOk="0">
                    <a:moveTo>
                      <a:pt x="2699" y="1"/>
                    </a:moveTo>
                    <a:cubicBezTo>
                      <a:pt x="2559" y="1"/>
                      <a:pt x="2416" y="13"/>
                      <a:pt x="2269" y="37"/>
                    </a:cubicBezTo>
                    <a:cubicBezTo>
                      <a:pt x="901" y="238"/>
                      <a:pt x="1" y="1539"/>
                      <a:pt x="201" y="2873"/>
                    </a:cubicBezTo>
                    <a:cubicBezTo>
                      <a:pt x="423" y="4183"/>
                      <a:pt x="1534" y="4946"/>
                      <a:pt x="2666" y="4946"/>
                    </a:cubicBezTo>
                    <a:cubicBezTo>
                      <a:pt x="3407" y="4946"/>
                      <a:pt x="4156" y="4619"/>
                      <a:pt x="4671" y="3907"/>
                    </a:cubicBezTo>
                    <a:cubicBezTo>
                      <a:pt x="5884" y="2258"/>
                      <a:pt x="4632" y="1"/>
                      <a:pt x="26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9"/>
              <p:cNvSpPr/>
              <p:nvPr/>
            </p:nvSpPr>
            <p:spPr>
              <a:xfrm>
                <a:off x="2898900" y="1229075"/>
                <a:ext cx="95375" cy="80750"/>
              </a:xfrm>
              <a:custGeom>
                <a:avLst/>
                <a:gdLst/>
                <a:ahLst/>
                <a:cxnLst/>
                <a:rect l="l" t="t" r="r" b="b"/>
                <a:pathLst>
                  <a:path w="3815" h="3230" extrusionOk="0">
                    <a:moveTo>
                      <a:pt x="1748" y="1"/>
                    </a:moveTo>
                    <a:cubicBezTo>
                      <a:pt x="1657" y="1"/>
                      <a:pt x="1564" y="8"/>
                      <a:pt x="1469" y="24"/>
                    </a:cubicBezTo>
                    <a:cubicBezTo>
                      <a:pt x="601" y="157"/>
                      <a:pt x="1" y="991"/>
                      <a:pt x="134" y="1858"/>
                    </a:cubicBezTo>
                    <a:cubicBezTo>
                      <a:pt x="276" y="2728"/>
                      <a:pt x="994" y="3230"/>
                      <a:pt x="1731" y="3230"/>
                    </a:cubicBezTo>
                    <a:cubicBezTo>
                      <a:pt x="2209" y="3230"/>
                      <a:pt x="2695" y="3018"/>
                      <a:pt x="3036" y="2559"/>
                    </a:cubicBezTo>
                    <a:cubicBezTo>
                      <a:pt x="3815" y="1469"/>
                      <a:pt x="3023" y="1"/>
                      <a:pt x="174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9"/>
              <p:cNvSpPr/>
              <p:nvPr/>
            </p:nvSpPr>
            <p:spPr>
              <a:xfrm>
                <a:off x="2940050" y="1241475"/>
                <a:ext cx="27000" cy="24750"/>
              </a:xfrm>
              <a:custGeom>
                <a:avLst/>
                <a:gdLst/>
                <a:ahLst/>
                <a:cxnLst/>
                <a:rect l="l" t="t" r="r" b="b"/>
                <a:pathLst>
                  <a:path w="1080" h="990" extrusionOk="0">
                    <a:moveTo>
                      <a:pt x="548" y="1"/>
                    </a:moveTo>
                    <a:cubicBezTo>
                      <a:pt x="276" y="1"/>
                      <a:pt x="0" y="209"/>
                      <a:pt x="56" y="562"/>
                    </a:cubicBezTo>
                    <a:cubicBezTo>
                      <a:pt x="100" y="857"/>
                      <a:pt x="315" y="989"/>
                      <a:pt x="532" y="989"/>
                    </a:cubicBezTo>
                    <a:cubicBezTo>
                      <a:pt x="804" y="989"/>
                      <a:pt x="1079" y="781"/>
                      <a:pt x="1023" y="428"/>
                    </a:cubicBezTo>
                    <a:cubicBezTo>
                      <a:pt x="979" y="133"/>
                      <a:pt x="764" y="1"/>
                      <a:pt x="54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9"/>
              <p:cNvSpPr/>
              <p:nvPr/>
            </p:nvSpPr>
            <p:spPr>
              <a:xfrm>
                <a:off x="2920975" y="1282550"/>
                <a:ext cx="13825" cy="1235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94" extrusionOk="0">
                    <a:moveTo>
                      <a:pt x="281" y="0"/>
                    </a:moveTo>
                    <a:cubicBezTo>
                      <a:pt x="143" y="0"/>
                      <a:pt x="0" y="103"/>
                      <a:pt x="18" y="286"/>
                    </a:cubicBezTo>
                    <a:cubicBezTo>
                      <a:pt x="47" y="402"/>
                      <a:pt x="152" y="493"/>
                      <a:pt x="266" y="493"/>
                    </a:cubicBezTo>
                    <a:cubicBezTo>
                      <a:pt x="284" y="493"/>
                      <a:pt x="301" y="491"/>
                      <a:pt x="319" y="487"/>
                    </a:cubicBezTo>
                    <a:cubicBezTo>
                      <a:pt x="452" y="487"/>
                      <a:pt x="552" y="353"/>
                      <a:pt x="519" y="220"/>
                    </a:cubicBezTo>
                    <a:cubicBezTo>
                      <a:pt x="504" y="69"/>
                      <a:pt x="394" y="0"/>
                      <a:pt x="28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9"/>
              <p:cNvSpPr/>
              <p:nvPr/>
            </p:nvSpPr>
            <p:spPr>
              <a:xfrm>
                <a:off x="3205800" y="1195475"/>
                <a:ext cx="270200" cy="64225"/>
              </a:xfrm>
              <a:custGeom>
                <a:avLst/>
                <a:gdLst/>
                <a:ahLst/>
                <a:cxnLst/>
                <a:rect l="l" t="t" r="r" b="b"/>
                <a:pathLst>
                  <a:path w="10808" h="2569" extrusionOk="0">
                    <a:moveTo>
                      <a:pt x="10574" y="0"/>
                    </a:moveTo>
                    <a:lnTo>
                      <a:pt x="0" y="1034"/>
                    </a:lnTo>
                    <a:lnTo>
                      <a:pt x="267" y="2569"/>
                    </a:lnTo>
                    <a:lnTo>
                      <a:pt x="10808" y="1401"/>
                    </a:lnTo>
                    <a:lnTo>
                      <a:pt x="105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9"/>
              <p:cNvSpPr/>
              <p:nvPr/>
            </p:nvSpPr>
            <p:spPr>
              <a:xfrm>
                <a:off x="3420950" y="1134975"/>
                <a:ext cx="105925" cy="154550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6182" extrusionOk="0">
                    <a:moveTo>
                      <a:pt x="1892" y="1"/>
                    </a:moveTo>
                    <a:cubicBezTo>
                      <a:pt x="1807" y="1"/>
                      <a:pt x="1721" y="6"/>
                      <a:pt x="1635" y="18"/>
                    </a:cubicBezTo>
                    <a:cubicBezTo>
                      <a:pt x="668" y="185"/>
                      <a:pt x="0" y="1086"/>
                      <a:pt x="167" y="2053"/>
                    </a:cubicBezTo>
                    <a:lnTo>
                      <a:pt x="567" y="4722"/>
                    </a:lnTo>
                    <a:cubicBezTo>
                      <a:pt x="717" y="5559"/>
                      <a:pt x="1456" y="6182"/>
                      <a:pt x="2304" y="6182"/>
                    </a:cubicBezTo>
                    <a:cubicBezTo>
                      <a:pt x="2402" y="6182"/>
                      <a:pt x="2502" y="6173"/>
                      <a:pt x="2602" y="6156"/>
                    </a:cubicBezTo>
                    <a:cubicBezTo>
                      <a:pt x="3570" y="6023"/>
                      <a:pt x="4237" y="5122"/>
                      <a:pt x="4070" y="4155"/>
                    </a:cubicBezTo>
                    <a:lnTo>
                      <a:pt x="3670" y="1486"/>
                    </a:lnTo>
                    <a:cubicBezTo>
                      <a:pt x="3518" y="605"/>
                      <a:pt x="2757" y="1"/>
                      <a:pt x="189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9"/>
              <p:cNvSpPr/>
              <p:nvPr/>
            </p:nvSpPr>
            <p:spPr>
              <a:xfrm>
                <a:off x="3026500" y="1186300"/>
                <a:ext cx="209350" cy="129275"/>
              </a:xfrm>
              <a:custGeom>
                <a:avLst/>
                <a:gdLst/>
                <a:ahLst/>
                <a:cxnLst/>
                <a:rect l="l" t="t" r="r" b="b"/>
                <a:pathLst>
                  <a:path w="8374" h="5171" extrusionOk="0">
                    <a:moveTo>
                      <a:pt x="0" y="0"/>
                    </a:moveTo>
                    <a:lnTo>
                      <a:pt x="834" y="5171"/>
                    </a:lnTo>
                    <a:lnTo>
                      <a:pt x="7606" y="4070"/>
                    </a:lnTo>
                    <a:cubicBezTo>
                      <a:pt x="8073" y="4003"/>
                      <a:pt x="8373" y="3569"/>
                      <a:pt x="8306" y="3136"/>
                    </a:cubicBezTo>
                    <a:lnTo>
                      <a:pt x="8006" y="1134"/>
                    </a:lnTo>
                    <a:cubicBezTo>
                      <a:pt x="7939" y="734"/>
                      <a:pt x="7606" y="467"/>
                      <a:pt x="7206" y="43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9"/>
              <p:cNvSpPr/>
              <p:nvPr/>
            </p:nvSpPr>
            <p:spPr>
              <a:xfrm>
                <a:off x="3439300" y="1088450"/>
                <a:ext cx="38625" cy="32875"/>
              </a:xfrm>
              <a:custGeom>
                <a:avLst/>
                <a:gdLst/>
                <a:ahLst/>
                <a:cxnLst/>
                <a:rect l="l" t="t" r="r" b="b"/>
                <a:pathLst>
                  <a:path w="1545" h="1315" extrusionOk="0">
                    <a:moveTo>
                      <a:pt x="719" y="1"/>
                    </a:moveTo>
                    <a:cubicBezTo>
                      <a:pt x="681" y="1"/>
                      <a:pt x="641" y="4"/>
                      <a:pt x="601" y="11"/>
                    </a:cubicBezTo>
                    <a:cubicBezTo>
                      <a:pt x="234" y="45"/>
                      <a:pt x="0" y="378"/>
                      <a:pt x="67" y="745"/>
                    </a:cubicBezTo>
                    <a:cubicBezTo>
                      <a:pt x="107" y="1110"/>
                      <a:pt x="406" y="1315"/>
                      <a:pt x="709" y="1315"/>
                    </a:cubicBezTo>
                    <a:cubicBezTo>
                      <a:pt x="906" y="1315"/>
                      <a:pt x="1103" y="1229"/>
                      <a:pt x="1234" y="1045"/>
                    </a:cubicBezTo>
                    <a:cubicBezTo>
                      <a:pt x="1544" y="581"/>
                      <a:pt x="1221" y="1"/>
                      <a:pt x="71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9"/>
              <p:cNvSpPr/>
              <p:nvPr/>
            </p:nvSpPr>
            <p:spPr>
              <a:xfrm>
                <a:off x="3485150" y="1064425"/>
                <a:ext cx="158475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44" extrusionOk="0">
                    <a:moveTo>
                      <a:pt x="5805" y="1"/>
                    </a:moveTo>
                    <a:cubicBezTo>
                      <a:pt x="5783" y="1"/>
                      <a:pt x="5761" y="2"/>
                      <a:pt x="5738" y="5"/>
                    </a:cubicBezTo>
                    <a:lnTo>
                      <a:pt x="468" y="839"/>
                    </a:lnTo>
                    <a:cubicBezTo>
                      <a:pt x="168" y="906"/>
                      <a:pt x="1" y="1139"/>
                      <a:pt x="34" y="1439"/>
                    </a:cubicBezTo>
                    <a:cubicBezTo>
                      <a:pt x="95" y="1683"/>
                      <a:pt x="296" y="1844"/>
                      <a:pt x="534" y="1844"/>
                    </a:cubicBezTo>
                    <a:cubicBezTo>
                      <a:pt x="556" y="1844"/>
                      <a:pt x="579" y="1842"/>
                      <a:pt x="601" y="1840"/>
                    </a:cubicBezTo>
                    <a:lnTo>
                      <a:pt x="5872" y="1006"/>
                    </a:lnTo>
                    <a:cubicBezTo>
                      <a:pt x="6139" y="972"/>
                      <a:pt x="6339" y="705"/>
                      <a:pt x="6305" y="439"/>
                    </a:cubicBezTo>
                    <a:cubicBezTo>
                      <a:pt x="6244" y="164"/>
                      <a:pt x="6043" y="1"/>
                      <a:pt x="580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9"/>
              <p:cNvSpPr/>
              <p:nvPr/>
            </p:nvSpPr>
            <p:spPr>
              <a:xfrm>
                <a:off x="3270000" y="1099250"/>
                <a:ext cx="158475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52" extrusionOk="0">
                    <a:moveTo>
                      <a:pt x="5843" y="0"/>
                    </a:moveTo>
                    <a:cubicBezTo>
                      <a:pt x="5808" y="0"/>
                      <a:pt x="5773" y="4"/>
                      <a:pt x="5738" y="13"/>
                    </a:cubicBezTo>
                    <a:lnTo>
                      <a:pt x="468" y="847"/>
                    </a:lnTo>
                    <a:cubicBezTo>
                      <a:pt x="201" y="880"/>
                      <a:pt x="1" y="1147"/>
                      <a:pt x="34" y="1414"/>
                    </a:cubicBezTo>
                    <a:cubicBezTo>
                      <a:pt x="96" y="1661"/>
                      <a:pt x="301" y="1851"/>
                      <a:pt x="570" y="1851"/>
                    </a:cubicBezTo>
                    <a:cubicBezTo>
                      <a:pt x="591" y="1851"/>
                      <a:pt x="613" y="1850"/>
                      <a:pt x="635" y="1848"/>
                    </a:cubicBezTo>
                    <a:lnTo>
                      <a:pt x="5872" y="1014"/>
                    </a:lnTo>
                    <a:cubicBezTo>
                      <a:pt x="6172" y="947"/>
                      <a:pt x="6339" y="680"/>
                      <a:pt x="6305" y="413"/>
                    </a:cubicBezTo>
                    <a:cubicBezTo>
                      <a:pt x="6276" y="182"/>
                      <a:pt x="6071" y="0"/>
                      <a:pt x="5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9"/>
              <p:cNvSpPr/>
              <p:nvPr/>
            </p:nvSpPr>
            <p:spPr>
              <a:xfrm>
                <a:off x="2416900" y="1305550"/>
                <a:ext cx="265200" cy="92575"/>
              </a:xfrm>
              <a:custGeom>
                <a:avLst/>
                <a:gdLst/>
                <a:ahLst/>
                <a:cxnLst/>
                <a:rect l="l" t="t" r="r" b="b"/>
                <a:pathLst>
                  <a:path w="10608" h="3703" extrusionOk="0">
                    <a:moveTo>
                      <a:pt x="10374" y="0"/>
                    </a:moveTo>
                    <a:lnTo>
                      <a:pt x="0" y="2302"/>
                    </a:lnTo>
                    <a:lnTo>
                      <a:pt x="234" y="3703"/>
                    </a:lnTo>
                    <a:lnTo>
                      <a:pt x="10608" y="1568"/>
                    </a:lnTo>
                    <a:lnTo>
                      <a:pt x="1037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9"/>
              <p:cNvSpPr/>
              <p:nvPr/>
            </p:nvSpPr>
            <p:spPr>
              <a:xfrm>
                <a:off x="2366025" y="1303225"/>
                <a:ext cx="105100" cy="155375"/>
              </a:xfrm>
              <a:custGeom>
                <a:avLst/>
                <a:gdLst/>
                <a:ahLst/>
                <a:cxnLst/>
                <a:rect l="l" t="t" r="r" b="b"/>
                <a:pathLst>
                  <a:path w="4204" h="6215" extrusionOk="0">
                    <a:moveTo>
                      <a:pt x="1899" y="1"/>
                    </a:moveTo>
                    <a:cubicBezTo>
                      <a:pt x="1801" y="1"/>
                      <a:pt x="1702" y="9"/>
                      <a:pt x="1602" y="27"/>
                    </a:cubicBezTo>
                    <a:cubicBezTo>
                      <a:pt x="634" y="193"/>
                      <a:pt x="1" y="1094"/>
                      <a:pt x="134" y="2061"/>
                    </a:cubicBezTo>
                    <a:lnTo>
                      <a:pt x="568" y="4697"/>
                    </a:lnTo>
                    <a:cubicBezTo>
                      <a:pt x="690" y="5581"/>
                      <a:pt x="1481" y="6215"/>
                      <a:pt x="2355" y="6215"/>
                    </a:cubicBezTo>
                    <a:cubicBezTo>
                      <a:pt x="2437" y="6215"/>
                      <a:pt x="2520" y="6209"/>
                      <a:pt x="2602" y="6198"/>
                    </a:cubicBezTo>
                    <a:cubicBezTo>
                      <a:pt x="3536" y="6031"/>
                      <a:pt x="4204" y="5130"/>
                      <a:pt x="4070" y="4163"/>
                    </a:cubicBezTo>
                    <a:lnTo>
                      <a:pt x="3637" y="1494"/>
                    </a:lnTo>
                    <a:cubicBezTo>
                      <a:pt x="3487" y="627"/>
                      <a:pt x="2748" y="1"/>
                      <a:pt x="18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2653725" y="1216325"/>
                <a:ext cx="202675" cy="157000"/>
              </a:xfrm>
              <a:custGeom>
                <a:avLst/>
                <a:gdLst/>
                <a:ahLst/>
                <a:cxnLst/>
                <a:rect l="l" t="t" r="r" b="b"/>
                <a:pathLst>
                  <a:path w="8107" h="6280" extrusionOk="0">
                    <a:moveTo>
                      <a:pt x="7273" y="0"/>
                    </a:moveTo>
                    <a:lnTo>
                      <a:pt x="568" y="2669"/>
                    </a:lnTo>
                    <a:cubicBezTo>
                      <a:pt x="201" y="2802"/>
                      <a:pt x="1" y="3202"/>
                      <a:pt x="68" y="3569"/>
                    </a:cubicBezTo>
                    <a:lnTo>
                      <a:pt x="368" y="5571"/>
                    </a:lnTo>
                    <a:cubicBezTo>
                      <a:pt x="429" y="5967"/>
                      <a:pt x="796" y="6280"/>
                      <a:pt x="1215" y="6280"/>
                    </a:cubicBezTo>
                    <a:cubicBezTo>
                      <a:pt x="1255" y="6280"/>
                      <a:pt x="1295" y="6277"/>
                      <a:pt x="1335" y="6271"/>
                    </a:cubicBezTo>
                    <a:lnTo>
                      <a:pt x="8107" y="5170"/>
                    </a:lnTo>
                    <a:lnTo>
                      <a:pt x="7273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2380200" y="1256250"/>
                <a:ext cx="39425" cy="33175"/>
              </a:xfrm>
              <a:custGeom>
                <a:avLst/>
                <a:gdLst/>
                <a:ahLst/>
                <a:cxnLst/>
                <a:rect l="l" t="t" r="r" b="b"/>
                <a:pathLst>
                  <a:path w="1577" h="1327" extrusionOk="0">
                    <a:moveTo>
                      <a:pt x="837" y="1"/>
                    </a:moveTo>
                    <a:cubicBezTo>
                      <a:pt x="814" y="1"/>
                      <a:pt x="791" y="2"/>
                      <a:pt x="768" y="4"/>
                    </a:cubicBezTo>
                    <a:cubicBezTo>
                      <a:pt x="167" y="104"/>
                      <a:pt x="1" y="838"/>
                      <a:pt x="468" y="1205"/>
                    </a:cubicBezTo>
                    <a:cubicBezTo>
                      <a:pt x="585" y="1289"/>
                      <a:pt x="715" y="1326"/>
                      <a:pt x="843" y="1326"/>
                    </a:cubicBezTo>
                    <a:cubicBezTo>
                      <a:pt x="1222" y="1326"/>
                      <a:pt x="1577" y="996"/>
                      <a:pt x="1502" y="571"/>
                    </a:cubicBezTo>
                    <a:cubicBezTo>
                      <a:pt x="1439" y="228"/>
                      <a:pt x="1172" y="1"/>
                      <a:pt x="8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9"/>
              <p:cNvSpPr/>
              <p:nvPr/>
            </p:nvSpPr>
            <p:spPr>
              <a:xfrm>
                <a:off x="2215075" y="1267075"/>
                <a:ext cx="158475" cy="461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44" extrusionOk="0">
                    <a:moveTo>
                      <a:pt x="5773" y="1"/>
                    </a:moveTo>
                    <a:cubicBezTo>
                      <a:pt x="5750" y="1"/>
                      <a:pt x="5728" y="2"/>
                      <a:pt x="5705" y="5"/>
                    </a:cubicBezTo>
                    <a:lnTo>
                      <a:pt x="435" y="839"/>
                    </a:lnTo>
                    <a:cubicBezTo>
                      <a:pt x="168" y="872"/>
                      <a:pt x="1" y="1139"/>
                      <a:pt x="34" y="1406"/>
                    </a:cubicBezTo>
                    <a:cubicBezTo>
                      <a:pt x="65" y="1653"/>
                      <a:pt x="297" y="1843"/>
                      <a:pt x="543" y="1843"/>
                    </a:cubicBezTo>
                    <a:cubicBezTo>
                      <a:pt x="562" y="1843"/>
                      <a:pt x="582" y="1842"/>
                      <a:pt x="601" y="1839"/>
                    </a:cubicBezTo>
                    <a:lnTo>
                      <a:pt x="5872" y="1006"/>
                    </a:lnTo>
                    <a:cubicBezTo>
                      <a:pt x="6139" y="939"/>
                      <a:pt x="6339" y="705"/>
                      <a:pt x="6272" y="405"/>
                    </a:cubicBezTo>
                    <a:cubicBezTo>
                      <a:pt x="6242" y="161"/>
                      <a:pt x="6016" y="1"/>
                      <a:pt x="57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9"/>
              <p:cNvSpPr/>
              <p:nvPr/>
            </p:nvSpPr>
            <p:spPr>
              <a:xfrm>
                <a:off x="2429400" y="1232675"/>
                <a:ext cx="158475" cy="46300"/>
              </a:xfrm>
              <a:custGeom>
                <a:avLst/>
                <a:gdLst/>
                <a:ahLst/>
                <a:cxnLst/>
                <a:rect l="l" t="t" r="r" b="b"/>
                <a:pathLst>
                  <a:path w="6339" h="1852" extrusionOk="0">
                    <a:moveTo>
                      <a:pt x="5843" y="0"/>
                    </a:moveTo>
                    <a:cubicBezTo>
                      <a:pt x="5808" y="0"/>
                      <a:pt x="5773" y="4"/>
                      <a:pt x="5738" y="13"/>
                    </a:cubicBezTo>
                    <a:lnTo>
                      <a:pt x="468" y="847"/>
                    </a:lnTo>
                    <a:cubicBezTo>
                      <a:pt x="201" y="880"/>
                      <a:pt x="1" y="1147"/>
                      <a:pt x="34" y="1414"/>
                    </a:cubicBezTo>
                    <a:cubicBezTo>
                      <a:pt x="96" y="1661"/>
                      <a:pt x="301" y="1851"/>
                      <a:pt x="570" y="1851"/>
                    </a:cubicBezTo>
                    <a:cubicBezTo>
                      <a:pt x="591" y="1851"/>
                      <a:pt x="613" y="1850"/>
                      <a:pt x="635" y="1848"/>
                    </a:cubicBezTo>
                    <a:lnTo>
                      <a:pt x="5905" y="1014"/>
                    </a:lnTo>
                    <a:cubicBezTo>
                      <a:pt x="6172" y="947"/>
                      <a:pt x="6339" y="680"/>
                      <a:pt x="6305" y="413"/>
                    </a:cubicBezTo>
                    <a:cubicBezTo>
                      <a:pt x="6276" y="182"/>
                      <a:pt x="6071" y="0"/>
                      <a:pt x="584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9"/>
              <p:cNvSpPr/>
              <p:nvPr/>
            </p:nvSpPr>
            <p:spPr>
              <a:xfrm>
                <a:off x="2963525" y="1466000"/>
                <a:ext cx="597550" cy="188150"/>
              </a:xfrm>
              <a:custGeom>
                <a:avLst/>
                <a:gdLst/>
                <a:ahLst/>
                <a:cxnLst/>
                <a:rect l="l" t="t" r="r" b="b"/>
                <a:pathLst>
                  <a:path w="23902" h="7526" extrusionOk="0">
                    <a:moveTo>
                      <a:pt x="735" y="1"/>
                    </a:moveTo>
                    <a:cubicBezTo>
                      <a:pt x="181" y="1"/>
                      <a:pt x="1" y="839"/>
                      <a:pt x="585" y="1054"/>
                    </a:cubicBezTo>
                    <a:lnTo>
                      <a:pt x="23168" y="7526"/>
                    </a:lnTo>
                    <a:lnTo>
                      <a:pt x="23301" y="7526"/>
                    </a:lnTo>
                    <a:cubicBezTo>
                      <a:pt x="23534" y="7526"/>
                      <a:pt x="23735" y="7359"/>
                      <a:pt x="23801" y="7125"/>
                    </a:cubicBezTo>
                    <a:cubicBezTo>
                      <a:pt x="23901" y="6858"/>
                      <a:pt x="23735" y="6558"/>
                      <a:pt x="23434" y="6458"/>
                    </a:cubicBezTo>
                    <a:lnTo>
                      <a:pt x="885" y="20"/>
                    </a:lnTo>
                    <a:cubicBezTo>
                      <a:pt x="833" y="7"/>
                      <a:pt x="783" y="1"/>
                      <a:pt x="73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9"/>
              <p:cNvSpPr/>
              <p:nvPr/>
            </p:nvSpPr>
            <p:spPr>
              <a:xfrm>
                <a:off x="2960500" y="1464725"/>
                <a:ext cx="360400" cy="251125"/>
              </a:xfrm>
              <a:custGeom>
                <a:avLst/>
                <a:gdLst/>
                <a:ahLst/>
                <a:cxnLst/>
                <a:rect l="l" t="t" r="r" b="b"/>
                <a:pathLst>
                  <a:path w="14416" h="10045" extrusionOk="0">
                    <a:moveTo>
                      <a:pt x="813" y="1"/>
                    </a:moveTo>
                    <a:cubicBezTo>
                      <a:pt x="331" y="1"/>
                      <a:pt x="0" y="715"/>
                      <a:pt x="539" y="1039"/>
                    </a:cubicBezTo>
                    <a:lnTo>
                      <a:pt x="13381" y="9945"/>
                    </a:lnTo>
                    <a:cubicBezTo>
                      <a:pt x="13448" y="10012"/>
                      <a:pt x="13582" y="10045"/>
                      <a:pt x="13682" y="10045"/>
                    </a:cubicBezTo>
                    <a:cubicBezTo>
                      <a:pt x="14215" y="10045"/>
                      <a:pt x="14416" y="9344"/>
                      <a:pt x="13982" y="9044"/>
                    </a:cubicBezTo>
                    <a:lnTo>
                      <a:pt x="1173" y="138"/>
                    </a:lnTo>
                    <a:cubicBezTo>
                      <a:pt x="1051" y="41"/>
                      <a:pt x="927" y="1"/>
                      <a:pt x="81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9"/>
              <p:cNvSpPr/>
              <p:nvPr/>
            </p:nvSpPr>
            <p:spPr>
              <a:xfrm>
                <a:off x="2563675" y="1465075"/>
                <a:ext cx="437400" cy="483450"/>
              </a:xfrm>
              <a:custGeom>
                <a:avLst/>
                <a:gdLst/>
                <a:ahLst/>
                <a:cxnLst/>
                <a:rect l="l" t="t" r="r" b="b"/>
                <a:pathLst>
                  <a:path w="17496" h="19338" extrusionOk="0">
                    <a:moveTo>
                      <a:pt x="16707" y="0"/>
                    </a:moveTo>
                    <a:cubicBezTo>
                      <a:pt x="16570" y="0"/>
                      <a:pt x="16429" y="57"/>
                      <a:pt x="16312" y="191"/>
                    </a:cubicBezTo>
                    <a:lnTo>
                      <a:pt x="334" y="18437"/>
                    </a:lnTo>
                    <a:cubicBezTo>
                      <a:pt x="0" y="18804"/>
                      <a:pt x="267" y="19338"/>
                      <a:pt x="734" y="19338"/>
                    </a:cubicBezTo>
                    <a:cubicBezTo>
                      <a:pt x="901" y="19338"/>
                      <a:pt x="1068" y="19271"/>
                      <a:pt x="1168" y="19171"/>
                    </a:cubicBezTo>
                    <a:lnTo>
                      <a:pt x="17146" y="924"/>
                    </a:lnTo>
                    <a:cubicBezTo>
                      <a:pt x="17496" y="500"/>
                      <a:pt x="17116" y="0"/>
                      <a:pt x="1670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7C6ADF-4620-137A-3D23-E2737FB078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3</a:t>
            </a:fld>
            <a:endParaRPr lang="en-GB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1"/>
          <p:cNvSpPr txBox="1">
            <a:spLocks noGrp="1"/>
          </p:cNvSpPr>
          <p:nvPr>
            <p:ph type="body" idx="1"/>
          </p:nvPr>
        </p:nvSpPr>
        <p:spPr>
          <a:xfrm>
            <a:off x="719999" y="1193799"/>
            <a:ext cx="7501133" cy="20912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600" b="1"/>
              <a:t>Primários:</a:t>
            </a: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pt-BR"/>
              <a:t>Desenvolver dois módulos independentes e capazes de realizar as reconfigurações em voo.</a:t>
            </a:r>
            <a:endParaRPr lang="en-GB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pt-BR"/>
              <a:t>Estudo, comparação e seleção dos métodos de acoplamento de módulos.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endParaRPr lang="pt-BR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 b="1"/>
              <a:t>Secundários: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pt-BR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pt-BR"/>
              <a:t>Rotores uni-axiais(Counter-Rotating).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pt-BR"/>
              <a:t>Demonstrar princípio científico e aplicabilidade.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en-GB" err="1"/>
              <a:t>Otimização</a:t>
            </a:r>
            <a:r>
              <a:rPr lang="en-GB"/>
              <a:t> da </a:t>
            </a:r>
            <a:r>
              <a:rPr lang="en-GB" err="1"/>
              <a:t>estrutura</a:t>
            </a:r>
            <a:r>
              <a:rPr lang="en-GB"/>
              <a:t>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r>
              <a:rPr lang="pt-BR"/>
              <a:t>Extra: Ligação de um Payload.</a:t>
            </a: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</a:pPr>
            <a:endParaRPr lang="en-GB"/>
          </a:p>
        </p:txBody>
      </p:sp>
      <p:sp>
        <p:nvSpPr>
          <p:cNvPr id="413" name="Google Shape;413;p3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Objetivos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3DB493E-BAAC-E23B-EF3D-A43E46B297C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4</a:t>
            </a:fld>
            <a:endParaRPr 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33"/>
          <p:cNvSpPr txBox="1">
            <a:spLocks noGrp="1"/>
          </p:cNvSpPr>
          <p:nvPr>
            <p:ph type="title" idx="9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Requisitos</a:t>
            </a:r>
            <a:endParaRPr/>
          </a:p>
        </p:txBody>
      </p:sp>
      <p:sp>
        <p:nvSpPr>
          <p:cNvPr id="449" name="Google Shape;449;p33"/>
          <p:cNvSpPr/>
          <p:nvPr/>
        </p:nvSpPr>
        <p:spPr>
          <a:xfrm>
            <a:off x="3573009" y="1321650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0" name="Google Shape;450;p33"/>
          <p:cNvSpPr/>
          <p:nvPr/>
        </p:nvSpPr>
        <p:spPr>
          <a:xfrm>
            <a:off x="6320491" y="1321650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3"/>
          <p:cNvSpPr/>
          <p:nvPr/>
        </p:nvSpPr>
        <p:spPr>
          <a:xfrm>
            <a:off x="825527" y="1321650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3"/>
          <p:cNvSpPr txBox="1">
            <a:spLocks noGrp="1"/>
          </p:cNvSpPr>
          <p:nvPr>
            <p:ph type="title"/>
          </p:nvPr>
        </p:nvSpPr>
        <p:spPr>
          <a:xfrm>
            <a:off x="869627" y="145635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453" name="Google Shape;453;p33"/>
          <p:cNvSpPr txBox="1">
            <a:spLocks noGrp="1"/>
          </p:cNvSpPr>
          <p:nvPr>
            <p:ph type="subTitle" idx="1"/>
          </p:nvPr>
        </p:nvSpPr>
        <p:spPr>
          <a:xfrm>
            <a:off x="449080" y="2571750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Performance</a:t>
            </a:r>
            <a:endParaRPr/>
          </a:p>
        </p:txBody>
      </p:sp>
      <p:sp>
        <p:nvSpPr>
          <p:cNvPr id="454" name="Google Shape;454;p33"/>
          <p:cNvSpPr txBox="1">
            <a:spLocks noGrp="1"/>
          </p:cNvSpPr>
          <p:nvPr>
            <p:ph type="subTitle" idx="2"/>
          </p:nvPr>
        </p:nvSpPr>
        <p:spPr>
          <a:xfrm>
            <a:off x="449079" y="2923276"/>
            <a:ext cx="2849110" cy="1160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Voo estável  e controlado</a:t>
            </a:r>
            <a:endParaRPr lang="en-GB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Reconfiguração em voo</a:t>
            </a:r>
            <a:endParaRPr lang="en-GB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6 graus de Liberdade</a:t>
            </a:r>
            <a:endParaRPr lang="en-GB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Sistema </a:t>
            </a:r>
            <a:r>
              <a:rPr lang="pt-PT" b="0" i="0" u="none" strike="noStrike" kern="1200" err="1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Swashplateless</a:t>
            </a:r>
            <a:r>
              <a:rPr lang="pt-PT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</a:t>
            </a:r>
            <a:endParaRPr lang="en-GB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55" name="Google Shape;455;p33"/>
          <p:cNvSpPr txBox="1">
            <a:spLocks noGrp="1"/>
          </p:cNvSpPr>
          <p:nvPr>
            <p:ph type="title" idx="3"/>
          </p:nvPr>
        </p:nvSpPr>
        <p:spPr>
          <a:xfrm>
            <a:off x="3616601" y="1456350"/>
            <a:ext cx="885900" cy="70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456" name="Google Shape;456;p33"/>
          <p:cNvSpPr txBox="1">
            <a:spLocks noGrp="1"/>
          </p:cNvSpPr>
          <p:nvPr>
            <p:ph type="subTitle" idx="4"/>
          </p:nvPr>
        </p:nvSpPr>
        <p:spPr>
          <a:xfrm>
            <a:off x="3470874" y="2571750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Fiabilidade</a:t>
            </a:r>
            <a:endParaRPr/>
          </a:p>
        </p:txBody>
      </p:sp>
      <p:sp>
        <p:nvSpPr>
          <p:cNvPr id="457" name="Google Shape;457;p33"/>
          <p:cNvSpPr txBox="1">
            <a:spLocks noGrp="1"/>
          </p:cNvSpPr>
          <p:nvPr>
            <p:ph type="subTitle" idx="5"/>
          </p:nvPr>
        </p:nvSpPr>
        <p:spPr>
          <a:xfrm>
            <a:off x="3470874" y="2923276"/>
            <a:ext cx="2849617" cy="12056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sz="1400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10 minutos de voo</a:t>
            </a:r>
            <a:endParaRPr lang="en-GB" sz="1200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sz="1400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Estrutura resistente</a:t>
            </a:r>
            <a:endParaRPr lang="en-GB" sz="1200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sz="1400" b="0" i="0" u="none" strike="noStrike" kern="1200" err="1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Aviónica</a:t>
            </a:r>
            <a:r>
              <a:rPr lang="pt-PT" sz="1400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 protegida</a:t>
            </a:r>
            <a:endParaRPr lang="en-GB" sz="1200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sz="1400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Reutilizável</a:t>
            </a:r>
            <a:endParaRPr lang="en-GB" sz="1200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marR="0" lvl="0" indent="0" algn="l" defTabSz="91440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3238"/>
              </a:buClr>
              <a:buSzPts val="1800"/>
              <a:tabLst/>
              <a:defRPr/>
            </a:pPr>
            <a:endParaRPr kumimoji="0" lang="en-GB" sz="1400" b="0" i="0" u="none" strike="noStrike" kern="0" cap="none" spc="0" normalizeH="0" baseline="0" noProof="0">
              <a:ln>
                <a:noFill/>
              </a:ln>
              <a:solidFill>
                <a:srgbClr val="263238"/>
              </a:solidFill>
              <a:effectLst/>
              <a:uLnTx/>
              <a:uFillTx/>
              <a:latin typeface="Poppins" panose="00000500000000000000" pitchFamily="2" charset="0"/>
              <a:cs typeface="Poppins" panose="00000500000000000000" pitchFamily="2" charset="0"/>
              <a:sym typeface="Poppins"/>
            </a:endParaRPr>
          </a:p>
        </p:txBody>
      </p:sp>
      <p:sp>
        <p:nvSpPr>
          <p:cNvPr id="458" name="Google Shape;458;p33"/>
          <p:cNvSpPr txBox="1">
            <a:spLocks noGrp="1"/>
          </p:cNvSpPr>
          <p:nvPr>
            <p:ph type="title" idx="6"/>
          </p:nvPr>
        </p:nvSpPr>
        <p:spPr>
          <a:xfrm>
            <a:off x="6363576" y="1456350"/>
            <a:ext cx="885900" cy="70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459" name="Google Shape;459;p33"/>
          <p:cNvSpPr txBox="1">
            <a:spLocks noGrp="1"/>
          </p:cNvSpPr>
          <p:nvPr>
            <p:ph type="subTitle" idx="7"/>
          </p:nvPr>
        </p:nvSpPr>
        <p:spPr>
          <a:xfrm>
            <a:off x="6217849" y="2571750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460" name="Google Shape;460;p33"/>
          <p:cNvSpPr txBox="1">
            <a:spLocks noGrp="1"/>
          </p:cNvSpPr>
          <p:nvPr>
            <p:ph type="subTitle" idx="8"/>
          </p:nvPr>
        </p:nvSpPr>
        <p:spPr>
          <a:xfrm>
            <a:off x="6217849" y="2923276"/>
            <a:ext cx="2663683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sz="1400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Simplicidade de Design</a:t>
            </a:r>
            <a:endParaRPr lang="en-GB" sz="1200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sz="1400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Fácil montagem</a:t>
            </a:r>
            <a:endParaRPr lang="en-GB" sz="1200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q"/>
            </a:pPr>
            <a:r>
              <a:rPr lang="pt-PT" sz="1400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Fácil manutenção</a:t>
            </a:r>
            <a:endParaRPr lang="en-GB" sz="1200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2C7914-B791-E489-9DD4-7247F99500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5</a:t>
            </a:fld>
            <a:endParaRPr 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4896054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Geração de conceitos</a:t>
            </a:r>
            <a:endParaRPr/>
          </a:p>
        </p:txBody>
      </p:sp>
      <p:sp>
        <p:nvSpPr>
          <p:cNvPr id="419" name="Google Shape;419;p32"/>
          <p:cNvSpPr txBox="1">
            <a:spLocks noGrp="1"/>
          </p:cNvSpPr>
          <p:nvPr>
            <p:ph type="subTitle" idx="1"/>
          </p:nvPr>
        </p:nvSpPr>
        <p:spPr>
          <a:xfrm>
            <a:off x="1417985" y="2995275"/>
            <a:ext cx="3043947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Ligação entre módulos</a:t>
            </a:r>
            <a:endParaRPr/>
          </a:p>
        </p:txBody>
      </p:sp>
      <p:sp>
        <p:nvSpPr>
          <p:cNvPr id="420" name="Google Shape;420;p32"/>
          <p:cNvSpPr txBox="1">
            <a:spLocks noGrp="1"/>
          </p:cNvSpPr>
          <p:nvPr>
            <p:ph type="subTitle" idx="2"/>
          </p:nvPr>
        </p:nvSpPr>
        <p:spPr>
          <a:xfrm>
            <a:off x="14179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Criação de propostas para a ligação entre os veículos</a:t>
            </a:r>
            <a:endParaRPr/>
          </a:p>
        </p:txBody>
      </p:sp>
      <p:sp>
        <p:nvSpPr>
          <p:cNvPr id="421" name="Google Shape;421;p32"/>
          <p:cNvSpPr txBox="1">
            <a:spLocks noGrp="1"/>
          </p:cNvSpPr>
          <p:nvPr>
            <p:ph type="subTitle" idx="3"/>
          </p:nvPr>
        </p:nvSpPr>
        <p:spPr>
          <a:xfrm>
            <a:off x="5399486" y="2995275"/>
            <a:ext cx="238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Swashplateless</a:t>
            </a:r>
            <a:endParaRPr/>
          </a:p>
        </p:txBody>
      </p:sp>
      <p:sp>
        <p:nvSpPr>
          <p:cNvPr id="422" name="Google Shape;422;p32"/>
          <p:cNvSpPr txBox="1">
            <a:spLocks noGrp="1"/>
          </p:cNvSpPr>
          <p:nvPr>
            <p:ph type="subTitle" idx="4"/>
          </p:nvPr>
        </p:nvSpPr>
        <p:spPr>
          <a:xfrm>
            <a:off x="5399486" y="3346800"/>
            <a:ext cx="2385600" cy="8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Criação de propostas para o sistema que irá direcionar os veículos.</a:t>
            </a:r>
            <a:endParaRPr dirty="0"/>
          </a:p>
        </p:txBody>
      </p:sp>
      <p:sp>
        <p:nvSpPr>
          <p:cNvPr id="423" name="Google Shape;423;p32"/>
          <p:cNvSpPr/>
          <p:nvPr/>
        </p:nvSpPr>
        <p:spPr>
          <a:xfrm>
            <a:off x="1531263" y="1996020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32"/>
          <p:cNvSpPr/>
          <p:nvPr/>
        </p:nvSpPr>
        <p:spPr>
          <a:xfrm>
            <a:off x="5500088" y="1996020"/>
            <a:ext cx="974100" cy="9741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713017-B817-6B5A-5FA7-28EEE64A8E7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D6B1F4-C9D6-4EF0-B619-5C4C63E7A96D}" type="slidenum">
              <a:rPr lang="en-GB" smtClean="0"/>
              <a:t>6</a:t>
            </a:fld>
            <a:endParaRPr lang="en-GB"/>
          </a:p>
        </p:txBody>
      </p:sp>
      <p:sp>
        <p:nvSpPr>
          <p:cNvPr id="3" name="Google Shape;452;p33">
            <a:extLst>
              <a:ext uri="{FF2B5EF4-FFF2-40B4-BE49-F238E27FC236}">
                <a16:creationId xmlns:a16="http://schemas.microsoft.com/office/drawing/2014/main" id="{B3961F8C-AB57-9A52-303C-4C23B481C656}"/>
              </a:ext>
            </a:extLst>
          </p:cNvPr>
          <p:cNvSpPr txBox="1">
            <a:spLocks/>
          </p:cNvSpPr>
          <p:nvPr/>
        </p:nvSpPr>
        <p:spPr>
          <a:xfrm>
            <a:off x="1575363" y="2179031"/>
            <a:ext cx="8859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ctr"/>
            <a:r>
              <a:rPr lang="en">
                <a:solidFill>
                  <a:schemeClr val="tx2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4" name="Google Shape;452;p33">
            <a:extLst>
              <a:ext uri="{FF2B5EF4-FFF2-40B4-BE49-F238E27FC236}">
                <a16:creationId xmlns:a16="http://schemas.microsoft.com/office/drawing/2014/main" id="{F46B8528-F15F-08AB-4D82-AB9601B9844A}"/>
              </a:ext>
            </a:extLst>
          </p:cNvPr>
          <p:cNvSpPr txBox="1">
            <a:spLocks/>
          </p:cNvSpPr>
          <p:nvPr/>
        </p:nvSpPr>
        <p:spPr>
          <a:xfrm>
            <a:off x="5544188" y="2179031"/>
            <a:ext cx="885900" cy="70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oppins Black"/>
              <a:buNone/>
              <a:defRPr sz="32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nquin Dark"/>
              <a:buNone/>
              <a:defRPr sz="3200" b="0" i="0" u="none" strike="noStrike" cap="none">
                <a:solidFill>
                  <a:schemeClr val="dk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>
            <a:pPr algn="ctr"/>
            <a:r>
              <a:rPr lang="en">
                <a:solidFill>
                  <a:schemeClr val="tx2">
                    <a:lumMod val="75000"/>
                  </a:schemeClr>
                </a:solidFill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42385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Conceitos de Ligação</a:t>
            </a:r>
            <a:endParaRPr/>
          </a:p>
        </p:txBody>
      </p:sp>
      <p:pic>
        <p:nvPicPr>
          <p:cNvPr id="10" name="Picture 9" descr="A blue cubes in a row&#10;&#10;Description automatically generated with medium confidence">
            <a:extLst>
              <a:ext uri="{FF2B5EF4-FFF2-40B4-BE49-F238E27FC236}">
                <a16:creationId xmlns:a16="http://schemas.microsoft.com/office/drawing/2014/main" id="{3936F65D-0D24-4B7C-A4B6-3D873A3CCA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25782" y="1348108"/>
            <a:ext cx="5471183" cy="3071247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78C71B-2162-1429-912A-9F50BB0E59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49" y="4767263"/>
            <a:ext cx="2542749" cy="274637"/>
          </a:xfrm>
        </p:spPr>
        <p:txBody>
          <a:bodyPr/>
          <a:lstStyle/>
          <a:p>
            <a:fld id="{5CD6B1F4-C9D6-4EF0-B619-5C4C63E7A96D}" type="slidenum">
              <a:rPr lang="en-GB" smtClean="0"/>
              <a:t>7</a:t>
            </a:fld>
            <a:endParaRPr lang="en-GB"/>
          </a:p>
        </p:txBody>
      </p:sp>
      <p:sp>
        <p:nvSpPr>
          <p:cNvPr id="3" name="Google Shape;453;p33">
            <a:extLst>
              <a:ext uri="{FF2B5EF4-FFF2-40B4-BE49-F238E27FC236}">
                <a16:creationId xmlns:a16="http://schemas.microsoft.com/office/drawing/2014/main" id="{9D2CC455-74FC-445D-F333-EA01E3F5BC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9080" y="1137691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Vantagens</a:t>
            </a:r>
            <a:endParaRPr/>
          </a:p>
        </p:txBody>
      </p:sp>
      <p:sp>
        <p:nvSpPr>
          <p:cNvPr id="4" name="Google Shape;454;p33">
            <a:extLst>
              <a:ext uri="{FF2B5EF4-FFF2-40B4-BE49-F238E27FC236}">
                <a16:creationId xmlns:a16="http://schemas.microsoft.com/office/drawing/2014/main" id="{EA904AEB-053C-F07B-9EDB-1E132ABC193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49079" y="1489217"/>
            <a:ext cx="2849110" cy="1160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Estabilidade de voo</a:t>
            </a: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Massa reduzida</a:t>
            </a: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</a:pPr>
            <a:endParaRPr lang="pt-PT" b="0" i="0" u="none" strike="noStrike" kern="1200">
              <a:solidFill>
                <a:srgbClr val="00000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Google Shape;453;p33">
            <a:extLst>
              <a:ext uri="{FF2B5EF4-FFF2-40B4-BE49-F238E27FC236}">
                <a16:creationId xmlns:a16="http://schemas.microsoft.com/office/drawing/2014/main" id="{9B5C0335-2B9B-F3DF-0567-22DA9BA4ECE3}"/>
              </a:ext>
            </a:extLst>
          </p:cNvPr>
          <p:cNvSpPr txBox="1">
            <a:spLocks/>
          </p:cNvSpPr>
          <p:nvPr/>
        </p:nvSpPr>
        <p:spPr>
          <a:xfrm>
            <a:off x="449080" y="2646449"/>
            <a:ext cx="2205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pt-PT" dirty="0"/>
              <a:t>Desvantagens</a:t>
            </a:r>
          </a:p>
        </p:txBody>
      </p:sp>
      <p:sp>
        <p:nvSpPr>
          <p:cNvPr id="6" name="Google Shape;454;p33">
            <a:extLst>
              <a:ext uri="{FF2B5EF4-FFF2-40B4-BE49-F238E27FC236}">
                <a16:creationId xmlns:a16="http://schemas.microsoft.com/office/drawing/2014/main" id="{FCA7509F-3377-56EB-6078-08416E14175F}"/>
              </a:ext>
            </a:extLst>
          </p:cNvPr>
          <p:cNvSpPr txBox="1">
            <a:spLocks/>
          </p:cNvSpPr>
          <p:nvPr/>
        </p:nvSpPr>
        <p:spPr>
          <a:xfrm>
            <a:off x="449079" y="2997975"/>
            <a:ext cx="2849110" cy="1160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fontAlgn="b">
              <a:buFont typeface="Arial" panose="020B0604020202020204" pitchFamily="34" charset="0"/>
              <a:buChar char="•"/>
            </a:pPr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Mais difícil de efetuar a ligação</a:t>
            </a:r>
          </a:p>
          <a:p>
            <a:pPr marL="0" fontAlgn="b">
              <a:buFont typeface="Arial" panose="020B0604020202020204" pitchFamily="34" charset="0"/>
              <a:buChar char="•"/>
            </a:pP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Google Shape;454;p33">
            <a:extLst>
              <a:ext uri="{FF2B5EF4-FFF2-40B4-BE49-F238E27FC236}">
                <a16:creationId xmlns:a16="http://schemas.microsoft.com/office/drawing/2014/main" id="{4F045FE2-6C30-D53F-E3F3-D4F76590EFFF}"/>
              </a:ext>
            </a:extLst>
          </p:cNvPr>
          <p:cNvSpPr txBox="1">
            <a:spLocks/>
          </p:cNvSpPr>
          <p:nvPr/>
        </p:nvSpPr>
        <p:spPr>
          <a:xfrm>
            <a:off x="7487067" y="4456230"/>
            <a:ext cx="1109898" cy="27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fontAlgn="b"/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Conceito 1</a:t>
            </a:r>
          </a:p>
          <a:p>
            <a:pPr marL="0" fontAlgn="b">
              <a:buFont typeface="Arial" panose="020B0604020202020204" pitchFamily="34" charset="0"/>
              <a:buChar char="•"/>
            </a:pP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8279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Conceitos de Ligação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78C71B-2162-1429-912A-9F50BB0E59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49" y="4767263"/>
            <a:ext cx="2542749" cy="274637"/>
          </a:xfrm>
        </p:spPr>
        <p:txBody>
          <a:bodyPr/>
          <a:lstStyle/>
          <a:p>
            <a:fld id="{5CD6B1F4-C9D6-4EF0-B619-5C4C63E7A96D}" type="slidenum">
              <a:rPr lang="en-GB" smtClean="0"/>
              <a:t>8</a:t>
            </a:fld>
            <a:endParaRPr lang="en-GB"/>
          </a:p>
        </p:txBody>
      </p:sp>
      <p:sp>
        <p:nvSpPr>
          <p:cNvPr id="3" name="Google Shape;453;p33">
            <a:extLst>
              <a:ext uri="{FF2B5EF4-FFF2-40B4-BE49-F238E27FC236}">
                <a16:creationId xmlns:a16="http://schemas.microsoft.com/office/drawing/2014/main" id="{9D2CC455-74FC-445D-F333-EA01E3F5BC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9080" y="1137691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Vantagens</a:t>
            </a:r>
            <a:endParaRPr/>
          </a:p>
        </p:txBody>
      </p:sp>
      <p:sp>
        <p:nvSpPr>
          <p:cNvPr id="4" name="Google Shape;454;p33">
            <a:extLst>
              <a:ext uri="{FF2B5EF4-FFF2-40B4-BE49-F238E27FC236}">
                <a16:creationId xmlns:a16="http://schemas.microsoft.com/office/drawing/2014/main" id="{EA904AEB-053C-F07B-9EDB-1E132ABC193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49079" y="1489217"/>
            <a:ext cx="2849110" cy="1160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Maior estabilidade de voo</a:t>
            </a:r>
          </a:p>
          <a:p>
            <a:pPr marL="0" indent="0" algn="l" rtl="0" eaLnBrk="1" fontAlgn="b" latinLnBrk="0" hangingPunct="1">
              <a:spcBef>
                <a:spcPts val="0"/>
              </a:spcBef>
              <a:spcAft>
                <a:spcPts val="0"/>
              </a:spcAft>
            </a:pPr>
            <a:endParaRPr lang="pt-PT" b="0" i="0" u="none" strike="noStrike" kern="1200">
              <a:solidFill>
                <a:srgbClr val="000000"/>
              </a:solidFill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Google Shape;453;p33">
            <a:extLst>
              <a:ext uri="{FF2B5EF4-FFF2-40B4-BE49-F238E27FC236}">
                <a16:creationId xmlns:a16="http://schemas.microsoft.com/office/drawing/2014/main" id="{9B5C0335-2B9B-F3DF-0567-22DA9BA4ECE3}"/>
              </a:ext>
            </a:extLst>
          </p:cNvPr>
          <p:cNvSpPr txBox="1">
            <a:spLocks/>
          </p:cNvSpPr>
          <p:nvPr/>
        </p:nvSpPr>
        <p:spPr>
          <a:xfrm>
            <a:off x="449080" y="2646449"/>
            <a:ext cx="2205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err="1"/>
              <a:t>Desvantagens</a:t>
            </a:r>
            <a:endParaRPr lang="en-GB"/>
          </a:p>
        </p:txBody>
      </p:sp>
      <p:sp>
        <p:nvSpPr>
          <p:cNvPr id="6" name="Google Shape;454;p33">
            <a:extLst>
              <a:ext uri="{FF2B5EF4-FFF2-40B4-BE49-F238E27FC236}">
                <a16:creationId xmlns:a16="http://schemas.microsoft.com/office/drawing/2014/main" id="{FCA7509F-3377-56EB-6078-08416E14175F}"/>
              </a:ext>
            </a:extLst>
          </p:cNvPr>
          <p:cNvSpPr txBox="1">
            <a:spLocks/>
          </p:cNvSpPr>
          <p:nvPr/>
        </p:nvSpPr>
        <p:spPr>
          <a:xfrm>
            <a:off x="449079" y="2997975"/>
            <a:ext cx="2849110" cy="1160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fontAlgn="b">
              <a:buFont typeface="Arial" panose="020B0604020202020204" pitchFamily="34" charset="0"/>
              <a:buChar char="•"/>
            </a:pPr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Difícil de efetuar a ligação</a:t>
            </a:r>
          </a:p>
          <a:p>
            <a:pPr marL="0" fontAlgn="b">
              <a:buFont typeface="Arial" panose="020B0604020202020204" pitchFamily="34" charset="0"/>
              <a:buChar char="•"/>
            </a:pPr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Possui mais massa</a:t>
            </a:r>
          </a:p>
          <a:p>
            <a:pPr marL="0" fontAlgn="b">
              <a:buFont typeface="Arial" panose="020B0604020202020204" pitchFamily="34" charset="0"/>
              <a:buChar char="•"/>
            </a:pP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Google Shape;454;p33">
            <a:extLst>
              <a:ext uri="{FF2B5EF4-FFF2-40B4-BE49-F238E27FC236}">
                <a16:creationId xmlns:a16="http://schemas.microsoft.com/office/drawing/2014/main" id="{EE6FA257-A580-DA5D-9E0E-ECE37B4BA8A2}"/>
              </a:ext>
            </a:extLst>
          </p:cNvPr>
          <p:cNvSpPr txBox="1">
            <a:spLocks/>
          </p:cNvSpPr>
          <p:nvPr/>
        </p:nvSpPr>
        <p:spPr>
          <a:xfrm>
            <a:off x="7455108" y="4456230"/>
            <a:ext cx="1141857" cy="27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fontAlgn="b"/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Conceito 2</a:t>
            </a:r>
          </a:p>
          <a:p>
            <a:pPr marL="0" fontAlgn="b">
              <a:buFont typeface="Arial" panose="020B0604020202020204" pitchFamily="34" charset="0"/>
              <a:buChar char="•"/>
            </a:pP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9" name="Picture 8" descr="A pair of blue and red objects&#10;&#10;Description automatically generated">
            <a:extLst>
              <a:ext uri="{FF2B5EF4-FFF2-40B4-BE49-F238E27FC236}">
                <a16:creationId xmlns:a16="http://schemas.microsoft.com/office/drawing/2014/main" id="{5B9F2E4F-B396-A23C-77E8-397CA3D500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825"/>
          <a:stretch/>
        </p:blipFill>
        <p:spPr>
          <a:xfrm>
            <a:off x="3210201" y="1551425"/>
            <a:ext cx="5484719" cy="289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05387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Conceitos de Ligação</a:t>
            </a:r>
            <a:endParaRPr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E78C71B-2162-1429-912A-9F50BB0E59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6457949" y="4767263"/>
            <a:ext cx="2542749" cy="274637"/>
          </a:xfrm>
        </p:spPr>
        <p:txBody>
          <a:bodyPr/>
          <a:lstStyle/>
          <a:p>
            <a:fld id="{5CD6B1F4-C9D6-4EF0-B619-5C4C63E7A96D}" type="slidenum">
              <a:rPr lang="en-GB" smtClean="0"/>
              <a:t>9</a:t>
            </a:fld>
            <a:endParaRPr lang="en-GB"/>
          </a:p>
        </p:txBody>
      </p:sp>
      <p:sp>
        <p:nvSpPr>
          <p:cNvPr id="3" name="Google Shape;453;p33">
            <a:extLst>
              <a:ext uri="{FF2B5EF4-FFF2-40B4-BE49-F238E27FC236}">
                <a16:creationId xmlns:a16="http://schemas.microsoft.com/office/drawing/2014/main" id="{9D2CC455-74FC-445D-F333-EA01E3F5BC1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49080" y="1137691"/>
            <a:ext cx="2205600" cy="3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Vantagens</a:t>
            </a:r>
            <a:endParaRPr/>
          </a:p>
        </p:txBody>
      </p:sp>
      <p:sp>
        <p:nvSpPr>
          <p:cNvPr id="4" name="Google Shape;454;p33">
            <a:extLst>
              <a:ext uri="{FF2B5EF4-FFF2-40B4-BE49-F238E27FC236}">
                <a16:creationId xmlns:a16="http://schemas.microsoft.com/office/drawing/2014/main" id="{EA904AEB-053C-F07B-9EDB-1E132ABC193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449079" y="1489217"/>
            <a:ext cx="2849110" cy="11608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pt-PT" b="0" i="0" u="none" strike="noStrike" kern="1200">
                <a:solidFill>
                  <a:srgbClr val="000000"/>
                </a:solidFill>
                <a:effectLst/>
                <a:latin typeface="Poppins" panose="00000500000000000000" pitchFamily="2" charset="0"/>
                <a:cs typeface="Poppins" panose="00000500000000000000" pitchFamily="2" charset="0"/>
              </a:rPr>
              <a:t>Facilidade de ligação</a:t>
            </a:r>
          </a:p>
          <a:p>
            <a:pPr marL="0" algn="l" rtl="0" eaLnBrk="1" fontAlgn="b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b="0" i="0" u="none" strike="noStrike">
              <a:effectLst/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Google Shape;453;p33">
            <a:extLst>
              <a:ext uri="{FF2B5EF4-FFF2-40B4-BE49-F238E27FC236}">
                <a16:creationId xmlns:a16="http://schemas.microsoft.com/office/drawing/2014/main" id="{9B5C0335-2B9B-F3DF-0567-22DA9BA4ECE3}"/>
              </a:ext>
            </a:extLst>
          </p:cNvPr>
          <p:cNvSpPr txBox="1">
            <a:spLocks/>
          </p:cNvSpPr>
          <p:nvPr/>
        </p:nvSpPr>
        <p:spPr>
          <a:xfrm>
            <a:off x="449080" y="2646449"/>
            <a:ext cx="2205600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err="1"/>
              <a:t>Desvantagens</a:t>
            </a:r>
            <a:endParaRPr lang="en-GB"/>
          </a:p>
        </p:txBody>
      </p:sp>
      <p:sp>
        <p:nvSpPr>
          <p:cNvPr id="6" name="Google Shape;454;p33">
            <a:extLst>
              <a:ext uri="{FF2B5EF4-FFF2-40B4-BE49-F238E27FC236}">
                <a16:creationId xmlns:a16="http://schemas.microsoft.com/office/drawing/2014/main" id="{FCA7509F-3377-56EB-6078-08416E14175F}"/>
              </a:ext>
            </a:extLst>
          </p:cNvPr>
          <p:cNvSpPr txBox="1">
            <a:spLocks/>
          </p:cNvSpPr>
          <p:nvPr/>
        </p:nvSpPr>
        <p:spPr>
          <a:xfrm>
            <a:off x="449079" y="2997975"/>
            <a:ext cx="2849110" cy="1160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fontAlgn="b">
              <a:buFont typeface="Arial" panose="020B0604020202020204" pitchFamily="34" charset="0"/>
              <a:buChar char="•"/>
            </a:pPr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Menor estabilidade</a:t>
            </a:r>
          </a:p>
          <a:p>
            <a:pPr marL="0" fontAlgn="b">
              <a:buFont typeface="Arial" panose="020B0604020202020204" pitchFamily="34" charset="0"/>
              <a:buChar char="•"/>
            </a:pPr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Maior massa</a:t>
            </a:r>
          </a:p>
          <a:p>
            <a:pPr marL="0" fontAlgn="b">
              <a:buFont typeface="Arial" panose="020B0604020202020204" pitchFamily="34" charset="0"/>
              <a:buChar char="•"/>
            </a:pP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Google Shape;454;p33">
            <a:extLst>
              <a:ext uri="{FF2B5EF4-FFF2-40B4-BE49-F238E27FC236}">
                <a16:creationId xmlns:a16="http://schemas.microsoft.com/office/drawing/2014/main" id="{41C38134-0A02-166C-863B-2DDB38663AC6}"/>
              </a:ext>
            </a:extLst>
          </p:cNvPr>
          <p:cNvSpPr txBox="1">
            <a:spLocks/>
          </p:cNvSpPr>
          <p:nvPr/>
        </p:nvSpPr>
        <p:spPr>
          <a:xfrm>
            <a:off x="7487066" y="4456230"/>
            <a:ext cx="1207853" cy="2741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fontAlgn="b"/>
            <a:r>
              <a:rPr lang="pt-PT" kern="1200">
                <a:solidFill>
                  <a:srgbClr val="000000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Conceito 3</a:t>
            </a:r>
          </a:p>
          <a:p>
            <a:pPr marL="0" fontAlgn="b">
              <a:buFont typeface="Arial" panose="020B0604020202020204" pitchFamily="34" charset="0"/>
              <a:buChar char="•"/>
            </a:pPr>
            <a:endParaRPr lang="en-GB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9" name="Picture 8" descr="A computer generated image of a machine&#10;&#10;Description automatically generated with medium confidence">
            <a:extLst>
              <a:ext uri="{FF2B5EF4-FFF2-40B4-BE49-F238E27FC236}">
                <a16:creationId xmlns:a16="http://schemas.microsoft.com/office/drawing/2014/main" id="{CDBA0F6F-8616-B94D-F9E0-E7AA8D047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0030" y="1344118"/>
            <a:ext cx="5594889" cy="315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13654"/>
      </p:ext>
    </p:extLst>
  </p:cSld>
  <p:clrMapOvr>
    <a:masterClrMapping/>
  </p:clrMapOvr>
</p:sld>
</file>

<file path=ppt/theme/theme1.xml><?xml version="1.0" encoding="utf-8"?>
<a:theme xmlns:a="http://schemas.openxmlformats.org/drawingml/2006/main" name="Robotic Workshop by Slidesgo">
  <a:themeElements>
    <a:clrScheme name="Simple Light">
      <a:dk1>
        <a:srgbClr val="263238"/>
      </a:dk1>
      <a:lt1>
        <a:srgbClr val="FFFFFF"/>
      </a:lt1>
      <a:dk2>
        <a:srgbClr val="F9DEC7"/>
      </a:dk2>
      <a:lt2>
        <a:srgbClr val="EDB280"/>
      </a:lt2>
      <a:accent1>
        <a:srgbClr val="DD7A58"/>
      </a:accent1>
      <a:accent2>
        <a:srgbClr val="C05A48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962</Words>
  <Application>Microsoft Office PowerPoint</Application>
  <PresentationFormat>On-screen Show (16:9)</PresentationFormat>
  <Paragraphs>222</Paragraphs>
  <Slides>26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Poppins Black</vt:lpstr>
      <vt:lpstr>Poppins</vt:lpstr>
      <vt:lpstr>Wingdings</vt:lpstr>
      <vt:lpstr>Arial</vt:lpstr>
      <vt:lpstr>Poppins;900</vt:lpstr>
      <vt:lpstr>Palanquin Dark</vt:lpstr>
      <vt:lpstr>Calibri</vt:lpstr>
      <vt:lpstr>Robotic Workshop by Slidesgo</vt:lpstr>
      <vt:lpstr>Design and Development of a Modular Reconfigurable Aerial Vehicle</vt:lpstr>
      <vt:lpstr>Conteúdos</vt:lpstr>
      <vt:lpstr>Mission Statement</vt:lpstr>
      <vt:lpstr>Objetivos</vt:lpstr>
      <vt:lpstr>Requisitos</vt:lpstr>
      <vt:lpstr>Geração de conceitos</vt:lpstr>
      <vt:lpstr>Conceitos de Ligação</vt:lpstr>
      <vt:lpstr>Conceitos de Ligação</vt:lpstr>
      <vt:lpstr>Conceitos de Ligação</vt:lpstr>
      <vt:lpstr>Conceitos de Ligação</vt:lpstr>
      <vt:lpstr>Conceitos do Swashplateless</vt:lpstr>
      <vt:lpstr>Swashplateless</vt:lpstr>
      <vt:lpstr>Listagem de componentes</vt:lpstr>
      <vt:lpstr>Listagem de componentes</vt:lpstr>
      <vt:lpstr>Componentes - Massa</vt:lpstr>
      <vt:lpstr>Arquitetura</vt:lpstr>
      <vt:lpstr>Arquitetura</vt:lpstr>
      <vt:lpstr>Work Breakdown Structure</vt:lpstr>
      <vt:lpstr>Cumprimento de tarefas</vt:lpstr>
      <vt:lpstr>Gestão de recursos</vt:lpstr>
      <vt:lpstr>Testes a Realizar</vt:lpstr>
      <vt:lpstr>Testes a Realizar</vt:lpstr>
      <vt:lpstr>Testes a Realizar</vt:lpstr>
      <vt:lpstr>Mitigação dos riscos</vt:lpstr>
      <vt:lpstr>Conclusões</vt:lpstr>
      <vt:lpstr>Obrigado! Questões?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and Development of a Modular Reconfigurable Aerial Vehicle</dc:title>
  <dc:creator>Magner Gusse</dc:creator>
  <cp:lastModifiedBy>Magner Gusse</cp:lastModifiedBy>
  <cp:revision>4</cp:revision>
  <dcterms:modified xsi:type="dcterms:W3CDTF">2025-01-21T19:57:05Z</dcterms:modified>
</cp:coreProperties>
</file>

<file path=docProps/thumbnail.jpeg>
</file>